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90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7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3339803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ru-RU" sz="53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ДИДАКТИЧЕСКАЯ ИГРА</a:t>
            </a:r>
            <a:br>
              <a:rPr lang="ru-RU" sz="53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«ВЕСЁЛЫЙ СЧЁТ. </a:t>
            </a:r>
            <a:b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1, 2, 3, 4, 5 – УЧИМСЯ СЧИТАТЬ»</a:t>
            </a:r>
            <a:b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3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СРЕДНЯ ГРУППА</a:t>
            </a:r>
            <a:endParaRPr lang="ru-RU" sz="53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Дошкольник - Коллеция российских мультико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5855" y="3429000"/>
            <a:ext cx="2766907" cy="307183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5334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47664" y="222995"/>
            <a:ext cx="568863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ПОСЧИТАЙ КРУГИ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94845"/>
            <a:ext cx="1164437" cy="1091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Овал 5"/>
          <p:cNvSpPr/>
          <p:nvPr/>
        </p:nvSpPr>
        <p:spPr>
          <a:xfrm>
            <a:off x="2997843" y="1671661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6600800" y="3626439"/>
            <a:ext cx="720080" cy="720080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8" name="Блок-схема: узел 7"/>
          <p:cNvSpPr/>
          <p:nvPr/>
        </p:nvSpPr>
        <p:spPr>
          <a:xfrm>
            <a:off x="6372200" y="2123132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731" y="3682625"/>
            <a:ext cx="481013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Ромб 9"/>
          <p:cNvSpPr/>
          <p:nvPr/>
        </p:nvSpPr>
        <p:spPr>
          <a:xfrm>
            <a:off x="7452320" y="2474311"/>
            <a:ext cx="1008112" cy="1152128"/>
          </a:xfrm>
          <a:prstGeom prst="diamond">
            <a:avLst/>
          </a:prstGeom>
          <a:solidFill>
            <a:srgbClr val="00B05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5-конечная звезда 10"/>
          <p:cNvSpPr/>
          <p:nvPr/>
        </p:nvSpPr>
        <p:spPr>
          <a:xfrm>
            <a:off x="4618248" y="1671661"/>
            <a:ext cx="1152128" cy="1512168"/>
          </a:xfrm>
          <a:prstGeom prst="star5">
            <a:avLst/>
          </a:prstGeom>
          <a:solidFill>
            <a:srgbClr val="F79646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Месяц 11"/>
          <p:cNvSpPr/>
          <p:nvPr/>
        </p:nvSpPr>
        <p:spPr>
          <a:xfrm>
            <a:off x="2419344" y="3626439"/>
            <a:ext cx="642942" cy="1143008"/>
          </a:xfrm>
          <a:prstGeom prst="moon">
            <a:avLst>
              <a:gd name="adj" fmla="val 70769"/>
            </a:avLst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Крест 12"/>
          <p:cNvSpPr/>
          <p:nvPr/>
        </p:nvSpPr>
        <p:spPr>
          <a:xfrm>
            <a:off x="4317689" y="3767211"/>
            <a:ext cx="914400" cy="914400"/>
          </a:xfrm>
          <a:prstGeom prst="plus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57411" y="5401791"/>
            <a:ext cx="1274440" cy="903430"/>
          </a:xfrm>
          <a:prstGeom prst="roundRect">
            <a:avLst/>
          </a:prstGeom>
          <a:solidFill>
            <a:srgbClr val="FF000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6000" b="1" dirty="0">
                <a:solidFill>
                  <a:sysClr val="windowText" lastClr="000000"/>
                </a:solidFill>
                <a:latin typeface="Calibri"/>
              </a:rPr>
              <a:t>3</a:t>
            </a:r>
            <a:endParaRPr kumimoji="0" lang="ru-RU" sz="6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5656527" y="5425997"/>
            <a:ext cx="1229616" cy="903430"/>
          </a:xfrm>
          <a:prstGeom prst="flowChartAlternate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5400" b="1" dirty="0" smtClean="0">
                <a:solidFill>
                  <a:schemeClr val="tx1"/>
                </a:solidFill>
              </a:rPr>
              <a:t>2</a:t>
            </a:r>
            <a:endParaRPr lang="ru-RU" sz="5400" b="1" dirty="0">
              <a:solidFill>
                <a:schemeClr val="tx1"/>
              </a:solidFill>
            </a:endParaRPr>
          </a:p>
        </p:txBody>
      </p:sp>
      <p:sp>
        <p:nvSpPr>
          <p:cNvPr id="16" name="Блок-схема: альтернативный процесс 15"/>
          <p:cNvSpPr/>
          <p:nvPr/>
        </p:nvSpPr>
        <p:spPr>
          <a:xfrm>
            <a:off x="3185639" y="5425997"/>
            <a:ext cx="1229616" cy="903430"/>
          </a:xfrm>
          <a:prstGeom prst="flowChartAlternate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5400" b="1" dirty="0">
                <a:solidFill>
                  <a:schemeClr val="tx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570255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 descr="9.pn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 rot="16200000">
            <a:off x="3733288" y="1459096"/>
            <a:ext cx="4910606" cy="5393421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23528" y="307504"/>
            <a:ext cx="842493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ПОСЧИТАЙ ЖЁЛТЫЕ КУБИКИ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ердце 13"/>
          <p:cNvSpPr/>
          <p:nvPr/>
        </p:nvSpPr>
        <p:spPr>
          <a:xfrm>
            <a:off x="1043608" y="1988840"/>
            <a:ext cx="1728192" cy="1620180"/>
          </a:xfrm>
          <a:prstGeom prst="heart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6600" b="1" dirty="0" smtClean="0">
                <a:solidFill>
                  <a:schemeClr val="bg1"/>
                </a:solidFill>
              </a:rPr>
              <a:t>4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5" name="8-конечная звезда 14"/>
          <p:cNvSpPr/>
          <p:nvPr/>
        </p:nvSpPr>
        <p:spPr>
          <a:xfrm>
            <a:off x="935596" y="4293096"/>
            <a:ext cx="1944216" cy="1728192"/>
          </a:xfrm>
          <a:prstGeom prst="star8">
            <a:avLst/>
          </a:prstGeom>
          <a:solidFill>
            <a:srgbClr val="FF0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ru-RU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2</a:t>
            </a:r>
            <a:endParaRPr kumimoji="0" lang="ru-RU" sz="6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795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196" y="337220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451520"/>
            <a:ext cx="770485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ПОСЧИТАЙ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ПТИЧЕК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авильный пятиугольник 7"/>
          <p:cNvSpPr/>
          <p:nvPr/>
        </p:nvSpPr>
        <p:spPr>
          <a:xfrm>
            <a:off x="5658835" y="1905574"/>
            <a:ext cx="1611841" cy="1418456"/>
          </a:xfrm>
          <a:prstGeom prst="pent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авильный пятиугольник 10"/>
          <p:cNvSpPr/>
          <p:nvPr/>
        </p:nvSpPr>
        <p:spPr>
          <a:xfrm>
            <a:off x="7270676" y="3239604"/>
            <a:ext cx="1597808" cy="1557547"/>
          </a:xfrm>
          <a:prstGeom prst="pent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/>
              <a:t>3</a:t>
            </a:r>
            <a:endParaRPr lang="ru-RU" sz="6600" b="1" dirty="0"/>
          </a:p>
        </p:txBody>
      </p:sp>
      <p:sp>
        <p:nvSpPr>
          <p:cNvPr id="18" name="Правильный пятиугольник 17"/>
          <p:cNvSpPr/>
          <p:nvPr/>
        </p:nvSpPr>
        <p:spPr>
          <a:xfrm>
            <a:off x="5658835" y="4769869"/>
            <a:ext cx="1597808" cy="1557547"/>
          </a:xfrm>
          <a:prstGeom prst="pent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/>
              <a:t>2</a:t>
            </a:r>
            <a:endParaRPr lang="ru-RU" sz="6600" b="1" dirty="0"/>
          </a:p>
        </p:txBody>
      </p:sp>
      <p:pic>
        <p:nvPicPr>
          <p:cNvPr id="9" name="Объект 8" descr="4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6876"/>
          <a:stretch>
            <a:fillRect/>
          </a:stretch>
        </p:blipFill>
        <p:spPr>
          <a:xfrm>
            <a:off x="107504" y="1810785"/>
            <a:ext cx="4781676" cy="4516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558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11" grpId="0" animBg="1"/>
      <p:bldP spid="11" grpId="1" animBg="1"/>
      <p:bldP spid="18" grpId="0" animBg="1"/>
      <p:bldP spid="1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700808"/>
            <a:ext cx="4941818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2627784" y="418152"/>
            <a:ext cx="384157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СКОЛЬКО?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7-конечная звезда 5"/>
          <p:cNvSpPr/>
          <p:nvPr/>
        </p:nvSpPr>
        <p:spPr>
          <a:xfrm>
            <a:off x="6876257" y="1628800"/>
            <a:ext cx="2053748" cy="1584176"/>
          </a:xfrm>
          <a:prstGeom prst="star7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/>
              <a:t>1</a:t>
            </a:r>
            <a:endParaRPr lang="ru-RU" sz="6600" b="1" dirty="0"/>
          </a:p>
        </p:txBody>
      </p:sp>
      <p:sp>
        <p:nvSpPr>
          <p:cNvPr id="8" name="7-конечная звезда 7"/>
          <p:cNvSpPr/>
          <p:nvPr/>
        </p:nvSpPr>
        <p:spPr>
          <a:xfrm>
            <a:off x="4932040" y="3068960"/>
            <a:ext cx="1944215" cy="1800200"/>
          </a:xfrm>
          <a:prstGeom prst="star7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/>
              <a:t>2</a:t>
            </a:r>
            <a:endParaRPr lang="ru-RU" sz="6600" b="1" dirty="0"/>
          </a:p>
        </p:txBody>
      </p:sp>
      <p:sp>
        <p:nvSpPr>
          <p:cNvPr id="9" name="7-конечная звезда 8"/>
          <p:cNvSpPr/>
          <p:nvPr/>
        </p:nvSpPr>
        <p:spPr>
          <a:xfrm>
            <a:off x="6876256" y="4869160"/>
            <a:ext cx="1933162" cy="1706488"/>
          </a:xfrm>
          <a:prstGeom prst="star7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/>
              <a:t>3</a:t>
            </a:r>
            <a:endParaRPr lang="ru-RU" sz="6600" b="1" dirty="0"/>
          </a:p>
        </p:txBody>
      </p:sp>
    </p:spTree>
    <p:extLst>
      <p:ext uri="{BB962C8B-B14F-4D97-AF65-F5344CB8AC3E}">
        <p14:creationId xmlns:p14="http://schemas.microsoft.com/office/powerpoint/2010/main" val="3959857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 descr="7.png"/>
          <p:cNvPicPr>
            <a:picLocks noGrp="1"/>
          </p:cNvPicPr>
          <p:nvPr>
            <p:ph idx="1"/>
          </p:nvPr>
        </p:nvPicPr>
        <p:blipFill rotWithShape="1">
          <a:blip r:embed="rId2" cstate="print"/>
          <a:srcRect l="10160" t="1626" r="6745" b="37049"/>
          <a:stretch/>
        </p:blipFill>
        <p:spPr bwMode="auto">
          <a:xfrm>
            <a:off x="0" y="1812470"/>
            <a:ext cx="4644008" cy="464086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39552" y="332656"/>
            <a:ext cx="784887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ПОСЧИТАЙ   ЖУКОВ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Блок-схема: узел 6"/>
          <p:cNvSpPr/>
          <p:nvPr/>
        </p:nvSpPr>
        <p:spPr>
          <a:xfrm>
            <a:off x="5004048" y="1772816"/>
            <a:ext cx="1656184" cy="158417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Блок-схема: узел 7"/>
          <p:cNvSpPr/>
          <p:nvPr/>
        </p:nvSpPr>
        <p:spPr>
          <a:xfrm>
            <a:off x="4860032" y="4691473"/>
            <a:ext cx="1656184" cy="158417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Блок-схема: узел 8"/>
          <p:cNvSpPr/>
          <p:nvPr/>
        </p:nvSpPr>
        <p:spPr>
          <a:xfrm>
            <a:off x="6948264" y="3305877"/>
            <a:ext cx="1656184" cy="158417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423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8" grpId="1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 descr="кубок.jpg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23728" y="1916832"/>
            <a:ext cx="4464496" cy="446449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691680" y="459227"/>
            <a:ext cx="583264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МОЛОДЕЦ!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053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30</Words>
  <Application>Microsoft Office PowerPoint</Application>
  <PresentationFormat>Экран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ДИДАКТИЧЕСКАЯ ИГРА «ВЕСЁЛЫЙ СЧЁТ.  1, 2, 3, 4, 5 – УЧИМСЯ СЧИТАТЬ» СРЕДНЯ ГРУППА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Образ</cp:lastModifiedBy>
  <cp:revision>23</cp:revision>
  <dcterms:created xsi:type="dcterms:W3CDTF">2017-02-04T09:28:04Z</dcterms:created>
  <dcterms:modified xsi:type="dcterms:W3CDTF">2017-02-07T08:25:00Z</dcterms:modified>
</cp:coreProperties>
</file>