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  <a:srgbClr val="2B0E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03" autoAdjust="0"/>
  </p:normalViewPr>
  <p:slideViewPr>
    <p:cSldViewPr>
      <p:cViewPr varScale="1">
        <p:scale>
          <a:sx n="88" d="100"/>
          <a:sy n="88" d="100"/>
        </p:scale>
        <p:origin x="-96" y="-4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DAEDA-419C-46CF-94B5-65E895ECB8A9}" type="datetimeFigureOut">
              <a:rPr lang="ru-RU" smtClean="0"/>
              <a:pPr/>
              <a:t>07.02.2017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DA3259-3037-4A72-AFE2-AD7B4A51BF1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6.jpeg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9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gif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9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4.jpeg"/><Relationship Id="rId4" Type="http://schemas.openxmlformats.org/officeDocument/2006/relationships/image" Target="../media/image9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7" Type="http://schemas.openxmlformats.org/officeDocument/2006/relationships/image" Target="../media/image7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6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Documents and Settings\User\Рабочий стол\икт пчелка\фон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60687" cy="6858000"/>
          </a:xfrm>
          <a:prstGeom prst="rect">
            <a:avLst/>
          </a:prstGeom>
          <a:noFill/>
        </p:spPr>
      </p:pic>
      <p:sp>
        <p:nvSpPr>
          <p:cNvPr id="8" name="Прямоугольник 7"/>
          <p:cNvSpPr/>
          <p:nvPr/>
        </p:nvSpPr>
        <p:spPr>
          <a:xfrm>
            <a:off x="252836" y="1071547"/>
            <a:ext cx="8638327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000" b="1" dirty="0" err="1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Мультимедийная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 </a:t>
            </a:r>
            <a:r>
              <a:rPr lang="ru-RU" sz="4000" b="1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игра для детей среднего дошкольного возраста</a:t>
            </a:r>
            <a:endParaRPr lang="ru-RU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714480" y="2643182"/>
            <a:ext cx="571504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33FF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Мы считаем до пяти</a:t>
            </a:r>
            <a:endParaRPr lang="ru-RU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33FF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028" name="Picture 4" descr="http://www.klass39.ru/wp-content/uploads/2016/12/hello_html_5fe093d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3429000"/>
            <a:ext cx="2500330" cy="218847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63" y="-714404"/>
            <a:ext cx="9139137" cy="8215370"/>
          </a:xfrm>
          <a:prstGeom prst="rect">
            <a:avLst/>
          </a:prstGeom>
          <a:noFill/>
        </p:spPr>
      </p:pic>
      <p:pic>
        <p:nvPicPr>
          <p:cNvPr id="3" name="Рисунок 2" descr="http://pic-top.ru/images/168575_kartinki-pro-cifry-ot-0-do-10.jpg"/>
          <p:cNvPicPr/>
          <p:nvPr/>
        </p:nvPicPr>
        <p:blipFill>
          <a:blip r:embed="rId3"/>
          <a:srcRect l="13455" t="6364" r="76909" b="72727"/>
          <a:stretch>
            <a:fillRect/>
          </a:stretch>
        </p:blipFill>
        <p:spPr bwMode="auto">
          <a:xfrm>
            <a:off x="500034" y="357166"/>
            <a:ext cx="1143008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5" descr="C:\Documents and Settings\User\Рабочий стол\икт пчелка\солн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929586" y="0"/>
            <a:ext cx="1071570" cy="1103798"/>
          </a:xfrm>
          <a:prstGeom prst="rect">
            <a:avLst/>
          </a:prstGeom>
          <a:noFill/>
        </p:spPr>
      </p:pic>
      <p:pic>
        <p:nvPicPr>
          <p:cNvPr id="7" name="Рисунок 6" descr="C:\Documents and Settings\User\Рабочий стол\икт пчелка\цветок на соотв..jpg"/>
          <p:cNvPicPr/>
          <p:nvPr/>
        </p:nvPicPr>
        <p:blipFill>
          <a:blip r:embed="rId5"/>
          <a:srcRect r="71891"/>
          <a:stretch>
            <a:fillRect/>
          </a:stretch>
        </p:blipFill>
        <p:spPr bwMode="auto">
          <a:xfrm>
            <a:off x="3786182" y="2000240"/>
            <a:ext cx="107632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571868" y="3071810"/>
            <a:ext cx="1714500" cy="914400"/>
          </a:xfrm>
          <a:prstGeom prst="rect">
            <a:avLst/>
          </a:prstGeom>
          <a:noFill/>
        </p:spPr>
      </p:pic>
      <p:pic>
        <p:nvPicPr>
          <p:cNvPr id="9" name="Рисунок 8" descr="http://drawi.ru/pic/small/n/9b6c36bfe052df53.jpg"/>
          <p:cNvPicPr/>
          <p:nvPr/>
        </p:nvPicPr>
        <p:blipFill>
          <a:blip r:embed="rId7"/>
          <a:srcRect l="20656" t="3371" r="52036" b="40075"/>
          <a:stretch>
            <a:fillRect/>
          </a:stretch>
        </p:blipFill>
        <p:spPr bwMode="auto">
          <a:xfrm>
            <a:off x="214282" y="4214818"/>
            <a:ext cx="1500197" cy="1143009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drawi.ru/pic/small/n/9b6c36bfe052df53.jpg"/>
          <p:cNvPicPr/>
          <p:nvPr/>
        </p:nvPicPr>
        <p:blipFill>
          <a:blip r:embed="rId7"/>
          <a:srcRect l="20572" t="2048" r="45089"/>
          <a:stretch>
            <a:fillRect/>
          </a:stretch>
        </p:blipFill>
        <p:spPr bwMode="auto">
          <a:xfrm>
            <a:off x="2428860" y="5143512"/>
            <a:ext cx="1571636" cy="1143008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drawi.ru/pic/small/n/9b6c36bfe052df53.jpg"/>
          <p:cNvPicPr/>
          <p:nvPr/>
        </p:nvPicPr>
        <p:blipFill>
          <a:blip r:embed="rId7"/>
          <a:srcRect l="22524" r="27363"/>
          <a:stretch>
            <a:fillRect/>
          </a:stretch>
        </p:blipFill>
        <p:spPr bwMode="auto">
          <a:xfrm>
            <a:off x="6357950" y="5286388"/>
            <a:ext cx="1714512" cy="1143008"/>
          </a:xfrm>
          <a:prstGeom prst="ellipse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17" name="Рисунок 16" descr="http://pic-top.ru/images/168575_kartinki-pro-cifry-ot-0-do-10.jpg"/>
          <p:cNvPicPr/>
          <p:nvPr/>
        </p:nvPicPr>
        <p:blipFill>
          <a:blip r:embed="rId3"/>
          <a:srcRect l="32364" t="5000" r="54545" b="71363"/>
          <a:stretch>
            <a:fillRect/>
          </a:stretch>
        </p:blipFill>
        <p:spPr bwMode="auto">
          <a:xfrm>
            <a:off x="2357422" y="1928802"/>
            <a:ext cx="7810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Рисунок 17" descr="http://pic-top.ru/images/168575_kartinki-pro-cifry-ot-0-do-10.jpg"/>
          <p:cNvPicPr/>
          <p:nvPr/>
        </p:nvPicPr>
        <p:blipFill>
          <a:blip r:embed="rId3"/>
          <a:srcRect l="13455" t="6364" r="76909" b="72727"/>
          <a:stretch>
            <a:fillRect/>
          </a:stretch>
        </p:blipFill>
        <p:spPr bwMode="auto">
          <a:xfrm>
            <a:off x="4071934" y="1928802"/>
            <a:ext cx="676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pic-top.ru/images/168575_kartinki-pro-cifry-ot-0-do-10.jpg"/>
          <p:cNvPicPr/>
          <p:nvPr/>
        </p:nvPicPr>
        <p:blipFill>
          <a:blip r:embed="rId3"/>
          <a:srcRect l="54181" t="3864" r="33637" b="71818"/>
          <a:stretch>
            <a:fillRect/>
          </a:stretch>
        </p:blipFill>
        <p:spPr bwMode="auto">
          <a:xfrm>
            <a:off x="5643570" y="1928802"/>
            <a:ext cx="742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823 0.06945 L -0.33091 0.06945 " pathEditMode="relative" ptsTypes="AA">
                                      <p:cBhvr>
                                        <p:cTn id="43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1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2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30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3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60000" y="1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2966"/>
            <a:ext cx="9139136" cy="8143932"/>
          </a:xfrm>
          <a:prstGeom prst="rect">
            <a:avLst/>
          </a:prstGeom>
          <a:noFill/>
        </p:spPr>
      </p:pic>
      <p:pic>
        <p:nvPicPr>
          <p:cNvPr id="3" name="Рисунок 2" descr="http://pic-top.ru/images/168575_kartinki-pro-cifry-ot-0-do-10.jpg"/>
          <p:cNvPicPr/>
          <p:nvPr/>
        </p:nvPicPr>
        <p:blipFill>
          <a:blip r:embed="rId3"/>
          <a:srcRect l="32364" t="5000" r="54545" b="71363"/>
          <a:stretch>
            <a:fillRect/>
          </a:stretch>
        </p:blipFill>
        <p:spPr bwMode="auto">
          <a:xfrm>
            <a:off x="500034" y="285728"/>
            <a:ext cx="1071570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C:\Documents and Settings\User\Рабочий стол\икт пчелка\цветок на соотв..jpg"/>
          <p:cNvPicPr/>
          <p:nvPr/>
        </p:nvPicPr>
        <p:blipFill>
          <a:blip r:embed="rId4"/>
          <a:srcRect l="6716" r="52488"/>
          <a:stretch>
            <a:fillRect/>
          </a:stretch>
        </p:blipFill>
        <p:spPr bwMode="auto">
          <a:xfrm>
            <a:off x="3143240" y="2000240"/>
            <a:ext cx="15621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drawi.ru/pic/small/n/9b6c36bfe052df53.jpg"/>
          <p:cNvPicPr/>
          <p:nvPr/>
        </p:nvPicPr>
        <p:blipFill>
          <a:blip r:embed="rId5"/>
          <a:srcRect l="20572" t="2048" r="45089"/>
          <a:stretch>
            <a:fillRect/>
          </a:stretch>
        </p:blipFill>
        <p:spPr bwMode="auto">
          <a:xfrm>
            <a:off x="785786" y="3857628"/>
            <a:ext cx="1943100" cy="14478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rawi.ru/pic/small/n/9b6c36bfe052df53.jpg"/>
          <p:cNvPicPr/>
          <p:nvPr/>
        </p:nvPicPr>
        <p:blipFill>
          <a:blip r:embed="rId5"/>
          <a:srcRect l="22524" r="27363"/>
          <a:stretch>
            <a:fillRect/>
          </a:stretch>
        </p:blipFill>
        <p:spPr bwMode="auto">
          <a:xfrm>
            <a:off x="3214678" y="4071942"/>
            <a:ext cx="1809750" cy="1409700"/>
          </a:xfrm>
          <a:prstGeom prst="ellipse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rawi.ru/pic/small/n/9b6c36bfe052df53.jpg"/>
          <p:cNvPicPr/>
          <p:nvPr/>
        </p:nvPicPr>
        <p:blipFill>
          <a:blip r:embed="rId5"/>
          <a:srcRect l="20656" t="3371" r="52036" b="40075"/>
          <a:stretch>
            <a:fillRect/>
          </a:stretch>
        </p:blipFill>
        <p:spPr bwMode="auto">
          <a:xfrm>
            <a:off x="5500694" y="4857760"/>
            <a:ext cx="1828800" cy="140970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50" y="2971800"/>
            <a:ext cx="1714500" cy="914400"/>
          </a:xfrm>
          <a:prstGeom prst="rect">
            <a:avLst/>
          </a:prstGeom>
          <a:noFill/>
        </p:spPr>
      </p:pic>
      <p:pic>
        <p:nvPicPr>
          <p:cNvPr id="4100" name="Picture 4" descr="C:\Documents and Settings\User\Рабочий стол\икт пчелка\солн.gif"/>
          <p:cNvPicPr>
            <a:picLocks noChangeAspect="1" noChangeArrowheads="1" noCrop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072462" y="0"/>
            <a:ext cx="1071538" cy="1071546"/>
          </a:xfrm>
          <a:prstGeom prst="rect">
            <a:avLst/>
          </a:prstGeom>
          <a:noFill/>
        </p:spPr>
      </p:pic>
      <p:pic>
        <p:nvPicPr>
          <p:cNvPr id="11" name="Рисунок 10" descr="http://pic-top.ru/images/168575_kartinki-pro-cifry-ot-0-do-10.jpg"/>
          <p:cNvPicPr/>
          <p:nvPr/>
        </p:nvPicPr>
        <p:blipFill>
          <a:blip r:embed="rId3"/>
          <a:srcRect l="32364" t="5000" r="54545" b="71363"/>
          <a:stretch>
            <a:fillRect/>
          </a:stretch>
        </p:blipFill>
        <p:spPr bwMode="auto">
          <a:xfrm>
            <a:off x="2285984" y="2000240"/>
            <a:ext cx="781050" cy="1504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pic-top.ru/images/168575_kartinki-pro-cifry-ot-0-do-10.jpg"/>
          <p:cNvPicPr/>
          <p:nvPr/>
        </p:nvPicPr>
        <p:blipFill>
          <a:blip r:embed="rId3"/>
          <a:srcRect l="13455" t="6364" r="76909" b="72727"/>
          <a:stretch>
            <a:fillRect/>
          </a:stretch>
        </p:blipFill>
        <p:spPr bwMode="auto">
          <a:xfrm>
            <a:off x="3929058" y="2071678"/>
            <a:ext cx="676275" cy="141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pic-top.ru/images/168575_kartinki-pro-cifry-ot-0-do-10.jpg"/>
          <p:cNvPicPr/>
          <p:nvPr/>
        </p:nvPicPr>
        <p:blipFill>
          <a:blip r:embed="rId3"/>
          <a:srcRect l="54181" t="3864" r="33637" b="71818"/>
          <a:stretch>
            <a:fillRect/>
          </a:stretch>
        </p:blipFill>
        <p:spPr bwMode="auto">
          <a:xfrm>
            <a:off x="5286380" y="1928802"/>
            <a:ext cx="7429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604 0.03148 L -0.26771 0.0419 " pathEditMode="relative" ptsTypes="AA">
                                      <p:cBhvr>
                                        <p:cTn id="43" dur="20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714404"/>
            <a:ext cx="9144000" cy="8215370"/>
          </a:xfrm>
          <a:prstGeom prst="rect">
            <a:avLst/>
          </a:prstGeom>
          <a:noFill/>
        </p:spPr>
      </p:pic>
      <p:pic>
        <p:nvPicPr>
          <p:cNvPr id="5123" name="Picture 3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00430" y="2500306"/>
            <a:ext cx="1714500" cy="914400"/>
          </a:xfrm>
          <a:prstGeom prst="rect">
            <a:avLst/>
          </a:prstGeom>
          <a:noFill/>
        </p:spPr>
      </p:pic>
      <p:pic>
        <p:nvPicPr>
          <p:cNvPr id="4" name="Picture 4" descr="C:\Documents and Settings\User\Рабочий стол\икт пчелка\солн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0"/>
            <a:ext cx="1071538" cy="1071546"/>
          </a:xfrm>
          <a:prstGeom prst="rect">
            <a:avLst/>
          </a:prstGeom>
          <a:noFill/>
        </p:spPr>
      </p:pic>
      <p:pic>
        <p:nvPicPr>
          <p:cNvPr id="5" name="Рисунок 4" descr="http://pic-top.ru/images/168575_kartinki-pro-cifry-ot-0-do-10.jpg"/>
          <p:cNvPicPr/>
          <p:nvPr/>
        </p:nvPicPr>
        <p:blipFill>
          <a:blip r:embed="rId5"/>
          <a:srcRect l="54181" t="3864" r="33637" b="71818"/>
          <a:stretch>
            <a:fillRect/>
          </a:stretch>
        </p:blipFill>
        <p:spPr bwMode="auto">
          <a:xfrm>
            <a:off x="357158" y="285728"/>
            <a:ext cx="1143008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икт пчелка\цветок на соотв..jpg"/>
          <p:cNvPicPr/>
          <p:nvPr/>
        </p:nvPicPr>
        <p:blipFill>
          <a:blip r:embed="rId6"/>
          <a:srcRect l="6965" r="27363"/>
          <a:stretch>
            <a:fillRect/>
          </a:stretch>
        </p:blipFill>
        <p:spPr bwMode="auto">
          <a:xfrm>
            <a:off x="2786050" y="1928802"/>
            <a:ext cx="3357586" cy="2333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rawi.ru/pic/small/n/9b6c36bfe052df53.jpg"/>
          <p:cNvPicPr/>
          <p:nvPr/>
        </p:nvPicPr>
        <p:blipFill>
          <a:blip r:embed="rId7"/>
          <a:srcRect l="20572" t="2048" r="45089"/>
          <a:stretch>
            <a:fillRect/>
          </a:stretch>
        </p:blipFill>
        <p:spPr bwMode="auto">
          <a:xfrm>
            <a:off x="214282" y="3929066"/>
            <a:ext cx="1785950" cy="1376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rawi.ru/pic/small/n/9b6c36bfe052df53.jpg"/>
          <p:cNvPicPr/>
          <p:nvPr/>
        </p:nvPicPr>
        <p:blipFill>
          <a:blip r:embed="rId7"/>
          <a:srcRect l="22524" r="27363"/>
          <a:stretch>
            <a:fillRect/>
          </a:stretch>
        </p:blipFill>
        <p:spPr bwMode="auto">
          <a:xfrm>
            <a:off x="2571736" y="5357826"/>
            <a:ext cx="1809750" cy="1338262"/>
          </a:xfrm>
          <a:prstGeom prst="ellipse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drawi.ru/pic/small/n/9b6c36bfe052df53.jpg"/>
          <p:cNvPicPr/>
          <p:nvPr/>
        </p:nvPicPr>
        <p:blipFill>
          <a:blip r:embed="rId7"/>
          <a:srcRect l="7985" t="14643" r="30228" b="-1689"/>
          <a:stretch>
            <a:fillRect/>
          </a:stretch>
        </p:blipFill>
        <p:spPr bwMode="auto">
          <a:xfrm>
            <a:off x="5500694" y="4500570"/>
            <a:ext cx="1800225" cy="1352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ic-top.ru/images/168575_kartinki-pro-cifry-ot-0-do-10.jpg"/>
          <p:cNvPicPr/>
          <p:nvPr/>
        </p:nvPicPr>
        <p:blipFill>
          <a:blip r:embed="rId5"/>
          <a:srcRect l="32364" t="5000" r="54545" b="71363"/>
          <a:stretch>
            <a:fillRect/>
          </a:stretch>
        </p:blipFill>
        <p:spPr bwMode="auto">
          <a:xfrm>
            <a:off x="4071934" y="2428868"/>
            <a:ext cx="962029" cy="1609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pic-top.ru/images/168575_kartinki-pro-cifry-ot-0-do-10.jpg"/>
          <p:cNvPicPr/>
          <p:nvPr/>
        </p:nvPicPr>
        <p:blipFill>
          <a:blip r:embed="rId5"/>
          <a:srcRect l="74364" t="6137" r="10363" b="71818"/>
          <a:stretch>
            <a:fillRect/>
          </a:stretch>
        </p:blipFill>
        <p:spPr bwMode="auto">
          <a:xfrm>
            <a:off x="2571736" y="2500306"/>
            <a:ext cx="1000132" cy="15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http://pic-top.ru/images/168575_kartinki-pro-cifry-ot-0-do-10.jpg"/>
          <p:cNvPicPr/>
          <p:nvPr/>
        </p:nvPicPr>
        <p:blipFill>
          <a:blip r:embed="rId5"/>
          <a:srcRect l="54181" t="4977" r="33637" b="71818"/>
          <a:stretch>
            <a:fillRect/>
          </a:stretch>
        </p:blipFill>
        <p:spPr bwMode="auto">
          <a:xfrm>
            <a:off x="5857884" y="2428868"/>
            <a:ext cx="857256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33333  E" pathEditMode="relative" ptsTypes="">
                                      <p:cBhvr>
                                        <p:cTn id="43" dur="2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92" y="-1285908"/>
            <a:ext cx="10572792" cy="8786874"/>
          </a:xfrm>
          <a:prstGeom prst="rect">
            <a:avLst/>
          </a:prstGeom>
          <a:noFill/>
        </p:spPr>
      </p:pic>
      <p:pic>
        <p:nvPicPr>
          <p:cNvPr id="6147" name="Picture 3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929058" y="2214554"/>
            <a:ext cx="1714500" cy="914400"/>
          </a:xfrm>
          <a:prstGeom prst="rect">
            <a:avLst/>
          </a:prstGeom>
          <a:noFill/>
        </p:spPr>
      </p:pic>
      <p:pic>
        <p:nvPicPr>
          <p:cNvPr id="4" name="Picture 4" descr="C:\Documents and Settings\User\Рабочий стол\икт пчелка\солн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072462" y="0"/>
            <a:ext cx="1071538" cy="1071546"/>
          </a:xfrm>
          <a:prstGeom prst="rect">
            <a:avLst/>
          </a:prstGeom>
          <a:noFill/>
        </p:spPr>
      </p:pic>
      <p:pic>
        <p:nvPicPr>
          <p:cNvPr id="5" name="Рисунок 4" descr="http://pic-top.ru/images/168575_kartinki-pro-cifry-ot-0-do-10.jpg"/>
          <p:cNvPicPr/>
          <p:nvPr/>
        </p:nvPicPr>
        <p:blipFill>
          <a:blip r:embed="rId5"/>
          <a:srcRect l="74364" t="6137" r="10363" b="71818"/>
          <a:stretch>
            <a:fillRect/>
          </a:stretch>
        </p:blipFill>
        <p:spPr bwMode="auto">
          <a:xfrm>
            <a:off x="214282" y="285728"/>
            <a:ext cx="142872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икт пчелка\цветок на соотв.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214546" y="1428736"/>
            <a:ext cx="4429156" cy="24765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drawi.ru/pic/small/n/9b6c36bfe052df53.jpg"/>
          <p:cNvPicPr/>
          <p:nvPr/>
        </p:nvPicPr>
        <p:blipFill>
          <a:blip r:embed="rId7"/>
          <a:srcRect l="20572" t="2048" r="45089"/>
          <a:stretch>
            <a:fillRect/>
          </a:stretch>
        </p:blipFill>
        <p:spPr bwMode="auto">
          <a:xfrm>
            <a:off x="3000364" y="5000636"/>
            <a:ext cx="1785950" cy="1376362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rawi.ru/pic/small/n/9b6c36bfe052df53.jpg"/>
          <p:cNvPicPr/>
          <p:nvPr/>
        </p:nvPicPr>
        <p:blipFill>
          <a:blip r:embed="rId7"/>
          <a:srcRect l="22524" r="27363"/>
          <a:stretch>
            <a:fillRect/>
          </a:stretch>
        </p:blipFill>
        <p:spPr bwMode="auto">
          <a:xfrm>
            <a:off x="7334250" y="5214950"/>
            <a:ext cx="1809750" cy="1338262"/>
          </a:xfrm>
          <a:prstGeom prst="ellipse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drawi.ru/pic/small/n/9b6c36bfe052df53.jpg"/>
          <p:cNvPicPr/>
          <p:nvPr/>
        </p:nvPicPr>
        <p:blipFill>
          <a:blip r:embed="rId7"/>
          <a:srcRect l="7985" t="14643" r="30228" b="-1689"/>
          <a:stretch>
            <a:fillRect/>
          </a:stretch>
        </p:blipFill>
        <p:spPr bwMode="auto">
          <a:xfrm>
            <a:off x="0" y="3643314"/>
            <a:ext cx="1800225" cy="1352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pic-top.ru/images/168575_kartinki-pro-cifry-ot-0-do-10.jpg"/>
          <p:cNvPicPr/>
          <p:nvPr/>
        </p:nvPicPr>
        <p:blipFill>
          <a:blip r:embed="rId5"/>
          <a:srcRect l="54181" t="4977" r="33637" b="71818"/>
          <a:stretch>
            <a:fillRect/>
          </a:stretch>
        </p:blipFill>
        <p:spPr bwMode="auto">
          <a:xfrm>
            <a:off x="6143636" y="1928802"/>
            <a:ext cx="857256" cy="163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pic-top.ru/images/168575_kartinki-pro-cifry-ot-0-do-10.jpg"/>
          <p:cNvPicPr/>
          <p:nvPr/>
        </p:nvPicPr>
        <p:blipFill>
          <a:blip r:embed="rId5"/>
          <a:srcRect l="74364" t="6137" r="10363" b="71818"/>
          <a:stretch>
            <a:fillRect/>
          </a:stretch>
        </p:blipFill>
        <p:spPr bwMode="auto">
          <a:xfrm>
            <a:off x="4214810" y="2000240"/>
            <a:ext cx="1000132" cy="15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pic-top.ru/images/168575_kartinki-pro-cifry-ot-0-do-10.jpg"/>
          <p:cNvPicPr/>
          <p:nvPr/>
        </p:nvPicPr>
        <p:blipFill>
          <a:blip r:embed="rId5"/>
          <a:srcRect l="11091" t="37727" r="76000" b="38864"/>
          <a:stretch>
            <a:fillRect/>
          </a:stretch>
        </p:blipFill>
        <p:spPr bwMode="auto">
          <a:xfrm>
            <a:off x="2143108" y="1928802"/>
            <a:ext cx="971551" cy="1562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2587 0.05787 L -0.33056 0.12084 " pathEditMode="relative" ptsTypes="AA">
                                      <p:cBhvr>
                                        <p:cTn id="43" dur="20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2000"/>
                            </p:stCondLst>
                            <p:childTnLst>
                              <p:par>
                                <p:cTn id="6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2000"/>
                            </p:stCondLst>
                            <p:childTnLst>
                              <p:par>
                                <p:cTn id="6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3000"/>
                            </p:stCondLst>
                            <p:childTnLst>
                              <p:par>
                                <p:cTn id="6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000"/>
                            </p:stCondLst>
                            <p:childTnLst>
                              <p:par>
                                <p:cTn id="7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3" dur="2000" fill="hold"/>
                                        <p:tgtEl>
                                          <p:spTgt spid="1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642966"/>
            <a:ext cx="9429784" cy="9429816"/>
          </a:xfrm>
          <a:prstGeom prst="rect">
            <a:avLst/>
          </a:prstGeom>
          <a:noFill/>
        </p:spPr>
      </p:pic>
      <p:pic>
        <p:nvPicPr>
          <p:cNvPr id="4" name="Picture 4" descr="C:\Documents and Settings\User\Рабочий стол\икт пчелка\солн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72462" y="0"/>
            <a:ext cx="1071538" cy="1071546"/>
          </a:xfrm>
          <a:prstGeom prst="rect">
            <a:avLst/>
          </a:prstGeom>
          <a:noFill/>
        </p:spPr>
      </p:pic>
      <p:pic>
        <p:nvPicPr>
          <p:cNvPr id="5" name="Рисунок 4" descr="http://pic-top.ru/images/168575_kartinki-pro-cifry-ot-0-do-10.jpg"/>
          <p:cNvPicPr/>
          <p:nvPr/>
        </p:nvPicPr>
        <p:blipFill>
          <a:blip r:embed="rId4"/>
          <a:srcRect l="11091" t="37727" r="76000" b="38864"/>
          <a:stretch>
            <a:fillRect/>
          </a:stretch>
        </p:blipFill>
        <p:spPr bwMode="auto">
          <a:xfrm>
            <a:off x="714348" y="142852"/>
            <a:ext cx="1428760" cy="17763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Documents and Settings\User\Рабочий стол\икт пчелка\цветок на соотв..jpg"/>
          <p:cNvPicPr/>
          <p:nvPr/>
        </p:nvPicPr>
        <p:blipFill>
          <a:blip r:embed="rId5"/>
          <a:srcRect r="71891"/>
          <a:stretch>
            <a:fillRect/>
          </a:stretch>
        </p:blipFill>
        <p:spPr bwMode="auto">
          <a:xfrm>
            <a:off x="2428860" y="2500306"/>
            <a:ext cx="1147763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C:\Documents and Settings\User\Рабочий стол\икт пчелка\цветок на соотв.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2500306"/>
            <a:ext cx="4071966" cy="2405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drawi.ru/pic/small/n/9b6c36bfe052df53.jpg"/>
          <p:cNvPicPr/>
          <p:nvPr/>
        </p:nvPicPr>
        <p:blipFill>
          <a:blip r:embed="rId6"/>
          <a:srcRect l="7985" t="14643" r="30228" b="-1689"/>
          <a:stretch>
            <a:fillRect/>
          </a:stretch>
        </p:blipFill>
        <p:spPr bwMode="auto">
          <a:xfrm>
            <a:off x="357158" y="5000636"/>
            <a:ext cx="1800225" cy="1352550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drawi.ru/pic/small/n/9b6c36bfe052df53.jpg"/>
          <p:cNvPicPr/>
          <p:nvPr/>
        </p:nvPicPr>
        <p:blipFill>
          <a:blip r:embed="rId6"/>
          <a:srcRect l="22524" r="27363"/>
          <a:stretch>
            <a:fillRect/>
          </a:stretch>
        </p:blipFill>
        <p:spPr bwMode="auto">
          <a:xfrm>
            <a:off x="7643834" y="5000636"/>
            <a:ext cx="1809750" cy="1338262"/>
          </a:xfrm>
          <a:prstGeom prst="ellipse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drawi.ru/pic/small/n/9b6c36bfe052df53.jpg"/>
          <p:cNvPicPr/>
          <p:nvPr/>
        </p:nvPicPr>
        <p:blipFill>
          <a:blip r:embed="rId6"/>
          <a:srcRect r="29885"/>
          <a:stretch>
            <a:fillRect/>
          </a:stretch>
        </p:blipFill>
        <p:spPr bwMode="auto">
          <a:xfrm>
            <a:off x="3571868" y="5500702"/>
            <a:ext cx="1857388" cy="1481134"/>
          </a:xfrm>
          <a:prstGeom prst="ellipse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143372" y="3429000"/>
            <a:ext cx="1714500" cy="914400"/>
          </a:xfrm>
          <a:prstGeom prst="rect">
            <a:avLst/>
          </a:prstGeom>
          <a:noFill/>
        </p:spPr>
      </p:pic>
      <p:pic>
        <p:nvPicPr>
          <p:cNvPr id="12" name="Рисунок 11" descr="http://pic-top.ru/images/168575_kartinki-pro-cifry-ot-0-do-10.jpg"/>
          <p:cNvPicPr/>
          <p:nvPr/>
        </p:nvPicPr>
        <p:blipFill>
          <a:blip r:embed="rId4"/>
          <a:srcRect l="54181" t="4977" r="33637" b="71818"/>
          <a:stretch>
            <a:fillRect/>
          </a:stretch>
        </p:blipFill>
        <p:spPr bwMode="auto">
          <a:xfrm>
            <a:off x="3214678" y="2786058"/>
            <a:ext cx="928694" cy="1776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pic-top.ru/images/168575_kartinki-pro-cifry-ot-0-do-10.jpg"/>
          <p:cNvPicPr/>
          <p:nvPr/>
        </p:nvPicPr>
        <p:blipFill>
          <a:blip r:embed="rId4"/>
          <a:srcRect l="74364" t="6137" r="10363" b="71818"/>
          <a:stretch>
            <a:fillRect/>
          </a:stretch>
        </p:blipFill>
        <p:spPr bwMode="auto">
          <a:xfrm>
            <a:off x="4714876" y="2786058"/>
            <a:ext cx="1038226" cy="170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pic-top.ru/images/168575_kartinki-pro-cifry-ot-0-do-10.jpg"/>
          <p:cNvPicPr/>
          <p:nvPr/>
        </p:nvPicPr>
        <p:blipFill>
          <a:blip r:embed="rId4"/>
          <a:srcRect l="11091" t="37727" r="76000" b="38864"/>
          <a:stretch>
            <a:fillRect/>
          </a:stretch>
        </p:blipFill>
        <p:spPr bwMode="auto">
          <a:xfrm>
            <a:off x="6357950" y="2714620"/>
            <a:ext cx="1000132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195 0.10139 L 0.03976 0.31134 " pathEditMode="relative" ptsTypes="AA">
                                      <p:cBhvr>
                                        <p:cTn id="53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2000"/>
                            </p:stCondLst>
                            <p:childTnLst>
                              <p:par>
                                <p:cTn id="55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3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2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2000"/>
                            </p:stCondLst>
                            <p:childTnLst>
                              <p:par>
                                <p:cTn id="67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3000"/>
                            </p:stCondLst>
                            <p:childTnLst>
                              <p:par>
                                <p:cTn id="7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4000"/>
                            </p:stCondLst>
                            <p:childTnLst>
                              <p:par>
                                <p:cTn id="8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3" dur="2000" fill="hold"/>
                                        <p:tgtEl>
                                          <p:spTgt spid="1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User\Рабочий стол\икт пчелка\фон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65303"/>
          </a:xfrm>
          <a:prstGeom prst="rect">
            <a:avLst/>
          </a:prstGeom>
          <a:noFill/>
        </p:spPr>
      </p:pic>
      <p:pic>
        <p:nvPicPr>
          <p:cNvPr id="3" name="Рисунок 2" descr="http://pic-top.ru/images/168575_kartinki-pro-cifry-ot-0-do-10.jpg"/>
          <p:cNvPicPr/>
          <p:nvPr/>
        </p:nvPicPr>
        <p:blipFill>
          <a:blip r:embed="rId3"/>
          <a:srcRect l="13455" t="6364" r="76909" b="72727"/>
          <a:stretch>
            <a:fillRect/>
          </a:stretch>
        </p:blipFill>
        <p:spPr bwMode="auto">
          <a:xfrm>
            <a:off x="428596" y="2000240"/>
            <a:ext cx="92869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http://pic-top.ru/images/168575_kartinki-pro-cifry-ot-0-do-10.jpg"/>
          <p:cNvPicPr/>
          <p:nvPr/>
        </p:nvPicPr>
        <p:blipFill>
          <a:blip r:embed="rId3"/>
          <a:srcRect l="32364" t="5000" r="54545" b="71363"/>
          <a:stretch>
            <a:fillRect/>
          </a:stretch>
        </p:blipFill>
        <p:spPr bwMode="auto">
          <a:xfrm>
            <a:off x="1785918" y="857232"/>
            <a:ext cx="1000132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pic-top.ru/images/168575_kartinki-pro-cifry-ot-0-do-10.jpg"/>
          <p:cNvPicPr/>
          <p:nvPr/>
        </p:nvPicPr>
        <p:blipFill>
          <a:blip r:embed="rId3"/>
          <a:srcRect l="74364" t="6137" r="10363" b="71818"/>
          <a:stretch>
            <a:fillRect/>
          </a:stretch>
        </p:blipFill>
        <p:spPr bwMode="auto">
          <a:xfrm>
            <a:off x="6286512" y="785794"/>
            <a:ext cx="100013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pic-top.ru/images/168575_kartinki-pro-cifry-ot-0-do-10.jpg"/>
          <p:cNvPicPr/>
          <p:nvPr/>
        </p:nvPicPr>
        <p:blipFill>
          <a:blip r:embed="rId3"/>
          <a:srcRect l="54181" t="4977" r="33637" b="71818"/>
          <a:stretch>
            <a:fillRect/>
          </a:stretch>
        </p:blipFill>
        <p:spPr bwMode="auto">
          <a:xfrm>
            <a:off x="4000496" y="285728"/>
            <a:ext cx="92869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pic-top.ru/images/168575_kartinki-pro-cifry-ot-0-do-10.jpg"/>
          <p:cNvPicPr/>
          <p:nvPr/>
        </p:nvPicPr>
        <p:blipFill>
          <a:blip r:embed="rId3"/>
          <a:srcRect l="11091" t="37727" r="76000" b="38864"/>
          <a:stretch>
            <a:fillRect/>
          </a:stretch>
        </p:blipFill>
        <p:spPr bwMode="auto">
          <a:xfrm>
            <a:off x="7786710" y="2071678"/>
            <a:ext cx="1000132" cy="1704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C:\Documents and Settings\User\Рабочий стол\икт пчелка\анимированная пч..jpg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3357562"/>
            <a:ext cx="1714500" cy="914400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428860" y="1292661"/>
            <a:ext cx="500066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ruthCYR Black" pitchFamily="50" charset="-52"/>
                <a:ea typeface="Times New Roman" pitchFamily="18" charset="0"/>
                <a:cs typeface="Times New Roman" pitchFamily="18" charset="0"/>
              </a:rPr>
              <a:t>МОЛОДЦЫ!</a:t>
            </a:r>
            <a:endParaRPr kumimoji="0" lang="ru-RU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000"/>
                            </p:stCondLst>
                            <p:childTnLst>
                              <p:par>
                                <p:cTn id="54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4000"/>
                            </p:stCondLst>
                            <p:childTnLst>
                              <p:par>
                                <p:cTn id="58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4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000"/>
                            </p:stCondLst>
                            <p:childTnLst>
                              <p:par>
                                <p:cTn id="66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4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2000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509</TotalTime>
  <Words>13</Words>
  <Application>Microsoft Office PowerPoint</Application>
  <PresentationFormat>Экран (4:3)</PresentationFormat>
  <Paragraphs>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55</cp:revision>
  <dcterms:created xsi:type="dcterms:W3CDTF">2017-02-04T17:53:44Z</dcterms:created>
  <dcterms:modified xsi:type="dcterms:W3CDTF">2017-02-06T21:10:42Z</dcterms:modified>
</cp:coreProperties>
</file>