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6" r:id="rId3"/>
    <p:sldId id="265" r:id="rId4"/>
    <p:sldId id="258" r:id="rId5"/>
    <p:sldId id="263" r:id="rId6"/>
    <p:sldId id="257" r:id="rId7"/>
    <p:sldId id="259" r:id="rId8"/>
    <p:sldId id="260" r:id="rId9"/>
    <p:sldId id="261" r:id="rId10"/>
    <p:sldId id="267" r:id="rId11"/>
    <p:sldId id="262" r:id="rId12"/>
    <p:sldId id="264" r:id="rId13"/>
    <p:sldId id="269" r:id="rId14"/>
    <p:sldId id="270" r:id="rId15"/>
    <p:sldId id="268" r:id="rId16"/>
    <p:sldId id="266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800080"/>
    <a:srgbClr val="FFFF00"/>
    <a:srgbClr val="009900"/>
    <a:srgbClr val="660033"/>
    <a:srgbClr val="000066"/>
    <a:srgbClr val="00FFFF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16" autoAdjust="0"/>
    <p:restoredTop sz="94660"/>
  </p:normalViewPr>
  <p:slideViewPr>
    <p:cSldViewPr>
      <p:cViewPr varScale="1">
        <p:scale>
          <a:sx n="67" d="100"/>
          <a:sy n="67" d="100"/>
        </p:scale>
        <p:origin x="-14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4A3D1-32B8-407D-BCE2-9DF192B2137B}" type="datetimeFigureOut">
              <a:rPr lang="ru-RU"/>
              <a:pPr>
                <a:defRPr/>
              </a:pPr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E3543-7195-4A63-8A29-A9EDC0EFB3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097E4-6599-434C-997C-95DAC04476B1}" type="datetimeFigureOut">
              <a:rPr lang="ru-RU"/>
              <a:pPr>
                <a:defRPr/>
              </a:pPr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EAE3C-8ECA-4B49-9CAC-68FCE042F9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83F79-0BFD-46C6-9A1D-2E07C3140DDA}" type="datetimeFigureOut">
              <a:rPr lang="ru-RU"/>
              <a:pPr>
                <a:defRPr/>
              </a:pPr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0978C-263A-4E8D-BAAF-C007E53A97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AE1BC-0A1D-4889-AD36-6975BB6FED47}" type="datetimeFigureOut">
              <a:rPr lang="ru-RU"/>
              <a:pPr>
                <a:defRPr/>
              </a:pPr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D0FE5-1E36-446F-B9DA-7F6A2D4D57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D3AAB-779A-4329-8974-C93A8F4718ED}" type="datetimeFigureOut">
              <a:rPr lang="ru-RU"/>
              <a:pPr>
                <a:defRPr/>
              </a:pPr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98571-937F-48E9-A824-74C4DED09C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47820-3258-4E0C-B699-FBF9F72A10AE}" type="datetimeFigureOut">
              <a:rPr lang="ru-RU"/>
              <a:pPr>
                <a:defRPr/>
              </a:pPr>
              <a:t>13.12.2018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E5D4D-DD62-4665-A351-5E7EA39607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1A025-201A-4DBA-9F2C-736420AEDF3C}" type="datetimeFigureOut">
              <a:rPr lang="ru-RU"/>
              <a:pPr>
                <a:defRPr/>
              </a:pPr>
              <a:t>13.12.2018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21820-28C1-4BF6-A7D5-238D5653A9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3E5E9-4B73-42CF-B918-AFFA78DD4DB2}" type="datetimeFigureOut">
              <a:rPr lang="ru-RU"/>
              <a:pPr>
                <a:defRPr/>
              </a:pPr>
              <a:t>13.12.2018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45F57-36BC-4101-8465-A89048BACF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53B4B-3586-49FE-A8DF-8A8B8D489128}" type="datetimeFigureOut">
              <a:rPr lang="ru-RU"/>
              <a:pPr>
                <a:defRPr/>
              </a:pPr>
              <a:t>13.12.2018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31B5F-330D-4034-8863-55CCEB5026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0B39A-A6DD-452B-8E9C-A2EECB7C6DA4}" type="datetimeFigureOut">
              <a:rPr lang="ru-RU"/>
              <a:pPr>
                <a:defRPr/>
              </a:pPr>
              <a:t>13.12.2018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5F45D-A48F-41AB-ABC3-D171754B2D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FAF90-BD6A-4430-B7C8-5C595E074066}" type="datetimeFigureOut">
              <a:rPr lang="ru-RU"/>
              <a:pPr>
                <a:defRPr/>
              </a:pPr>
              <a:t>13.12.2018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5D1CD-09E9-48F3-A983-F186BE0F11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A26A851-4C94-4127-893F-BBE09294190F}" type="datetimeFigureOut">
              <a:rPr lang="ru-RU"/>
              <a:pPr>
                <a:defRPr/>
              </a:pPr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41B8E38-2CBD-4725-BD2F-C47902B905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8000">
    <p:pull dir="r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&#1073;&#1077;&#1089;&#1077;&#1076;&#1072;%20&#1087;&#1086;%20&#1054;&#1041;&#1046;\&#1042;%20&#1082;&#1072;&#1078;&#1076;&#1086;&#1084;%20&#1084;&#1072;&#1083;&#1077;&#1085;&#1100;&#1082;&#1086;&#1084;%20&#1088;&#1077;&#1073;&#1077;&#1085;&#1082;&#1077;.mp3" TargetMode="External"/><Relationship Id="rId5" Type="http://schemas.openxmlformats.org/officeDocument/2006/relationships/image" Target="../media/image3.png"/><Relationship Id="rId4" Type="http://schemas.microsoft.com/office/2007/relationships/media" Target="file:///C:\Documents%20and%20Settings\admin\&#1056;&#1072;&#1073;&#1086;&#1095;&#1080;&#1081;%20&#1089;&#1090;&#1086;&#1083;\&#1073;&#1077;&#1089;&#1077;&#1076;&#1072;%20&#1087;&#1086;%20&#1054;&#1041;&#1046;\&#1042;%20&#1082;&#1072;&#1078;&#1076;&#1086;&#1084;%20&#1084;&#1072;&#1083;&#1077;&#1085;&#1100;&#1082;&#1086;&#1084;%20&#1088;&#1077;&#1073;&#1077;&#1085;&#1082;&#1077;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&#1073;&#1077;&#1089;&#1077;&#1076;&#1072;%20&#1087;&#1086;%20&#1054;&#1041;&#1046;\04%20-%20&#1057;&#1080;&#1084;&#1092;&#1086;&#1085;&#1080;&#1103;%20&#8470;%205%20&#1076;&#1086;%20&#1084;&#1080;&#1085;&#1086;&#1088;.%20Allegro%20con%20brio.mp3" TargetMode="External"/><Relationship Id="rId6" Type="http://schemas.openxmlformats.org/officeDocument/2006/relationships/image" Target="../media/image39.gif"/><Relationship Id="rId5" Type="http://schemas.openxmlformats.org/officeDocument/2006/relationships/image" Target="../media/image38.gif"/><Relationship Id="rId4" Type="http://schemas.openxmlformats.org/officeDocument/2006/relationships/image" Target="../media/image3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hobbies.metroland.ru/gallery/data/media/1853/159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gif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gif"/><Relationship Id="rId5" Type="http://schemas.openxmlformats.org/officeDocument/2006/relationships/image" Target="../media/image47.gif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gif"/><Relationship Id="rId4" Type="http://schemas.openxmlformats.org/officeDocument/2006/relationships/image" Target="../media/image5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037"/>
          </a:xfrm>
        </p:spPr>
        <p:txBody>
          <a:bodyPr/>
          <a:lstStyle/>
          <a:p>
            <a:pPr eaLnBrk="1" hangingPunct="1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Sylfaen" pitchFamily="18" charset="0"/>
              </a:rPr>
              <a:t>Правила</a:t>
            </a:r>
            <a:r>
              <a:rPr lang="ru-RU" b="1" i="1" dirty="0" smtClean="0">
                <a:solidFill>
                  <a:srgbClr val="002060"/>
                </a:solidFill>
                <a:latin typeface="Sylfaen" pitchFamily="18" charset="0"/>
              </a:rPr>
              <a:t> безопасного поведения</a:t>
            </a:r>
            <a:br>
              <a:rPr lang="ru-RU" b="1" i="1" dirty="0" smtClean="0">
                <a:solidFill>
                  <a:srgbClr val="002060"/>
                </a:solidFill>
                <a:latin typeface="Sylfaen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Sylfaen" pitchFamily="18" charset="0"/>
              </a:rPr>
              <a:t>         во время  зимних    каникул</a:t>
            </a:r>
          </a:p>
        </p:txBody>
      </p:sp>
      <p:pic>
        <p:nvPicPr>
          <p:cNvPr id="30726" name="В каждом маленьком ребенке.mp3">
            <a:hlinkClick r:id="" action="ppaction://media"/>
          </p:cNvPr>
          <p:cNvPicPr>
            <a:picLocks noChangeAspect="1" noChangeArrowheads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4"/>
              </p:ext>
            </p:ext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913" y="6237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8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7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tmFilter="0,0; .5, 1; 1, 1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26"/>
                </p:tgtEl>
              </p:cMediaNode>
            </p:audio>
          </p:childTnLst>
        </p:cTn>
      </p:par>
    </p:tnLst>
    <p:bldLst>
      <p:bldP spid="307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1403350" y="260350"/>
            <a:ext cx="6192838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Ты без друга на каток,</a:t>
            </a:r>
          </a:p>
          <a:p>
            <a:r>
              <a:rPr lang="ru-RU" sz="3600" b="1" i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Не ходи один кататься.</a:t>
            </a:r>
          </a:p>
          <a:p>
            <a:r>
              <a:rPr lang="ru-RU" sz="3600" b="1" i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Чтоб не стукнуться об лёд,</a:t>
            </a:r>
          </a:p>
          <a:p>
            <a:r>
              <a:rPr lang="ru-RU" sz="3600" b="1" i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Надо за руки держаться.</a:t>
            </a:r>
          </a:p>
          <a:p>
            <a:endParaRPr lang="ru-RU" sz="3600" b="1" i="1" dirty="0">
              <a:solidFill>
                <a:srgbClr val="000066"/>
              </a:solidFill>
              <a:latin typeface="Arial" charset="0"/>
              <a:cs typeface="Times New Roman" pitchFamily="18" charset="0"/>
            </a:endParaRPr>
          </a:p>
        </p:txBody>
      </p:sp>
      <p:pic>
        <p:nvPicPr>
          <p:cNvPr id="9224" name="Picture 8" descr="1939417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475" y="3141663"/>
            <a:ext cx="5076825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9" descr="4d0ae927a3abdfc6c966ad5fb5842b7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404813"/>
            <a:ext cx="12382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11" descr="4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3644900"/>
            <a:ext cx="1976437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8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8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3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0.09852 L 0.04253 0.75948 " pathEditMode="relative" ptsTypes="AA">
                                      <p:cBhvr>
                                        <p:cTn id="18" dur="2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3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285750" y="0"/>
            <a:ext cx="885825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Пещеры в снегу рыли ребята,</a:t>
            </a:r>
          </a:p>
          <a:p>
            <a:r>
              <a:rPr lang="ru-RU" sz="4000" b="1" i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Играли они в игру «медвежата»,</a:t>
            </a:r>
          </a:p>
          <a:p>
            <a:r>
              <a:rPr lang="ru-RU" sz="4000" b="1" i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Глубокий тоннель прорыли они,</a:t>
            </a:r>
          </a:p>
          <a:p>
            <a:r>
              <a:rPr lang="ru-RU" sz="4000" b="1" i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Но выход оттуда найти не смогли.</a:t>
            </a:r>
          </a:p>
        </p:txBody>
      </p:sp>
      <p:pic>
        <p:nvPicPr>
          <p:cNvPr id="10245" name="Picture 5" descr="untitle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2924175"/>
            <a:ext cx="5148262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 descr="8387439bae733029d081bb2a53ef4a8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95475" y="4868863"/>
            <a:ext cx="189547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8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1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8.60315E-7 L 0.37014 -8.60315E-7 " pathEditMode="relative" ptsTypes="AA">
                                      <p:cBhvr>
                                        <p:cTn id="17" dur="5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6" name="Picture 12" descr="1258159790_517817587_509060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950" y="476250"/>
            <a:ext cx="1816100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357188" y="368300"/>
            <a:ext cx="7929562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4000" b="1" i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Если за окном метель,</a:t>
            </a:r>
          </a:p>
          <a:p>
            <a:r>
              <a:rPr lang="ru-RU" sz="4000" b="1" i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Ты ложись скорей в постель.</a:t>
            </a:r>
          </a:p>
          <a:p>
            <a:pPr eaLnBrk="0" hangingPunct="0"/>
            <a:r>
              <a:rPr lang="ru-RU" sz="4000" b="1" i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И из дома не ходи,</a:t>
            </a:r>
          </a:p>
          <a:p>
            <a:pPr eaLnBrk="0" hangingPunct="0"/>
            <a:r>
              <a:rPr lang="ru-RU" sz="4000" b="1" i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Непогоду пережди.</a:t>
            </a:r>
          </a:p>
        </p:txBody>
      </p:sp>
      <p:pic>
        <p:nvPicPr>
          <p:cNvPr id="11269" name="Picture 5" descr="newy4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4652963"/>
            <a:ext cx="2162175" cy="193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 descr="2ec3c2e82265474d2531fe8290be5514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125" y="260350"/>
            <a:ext cx="11144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8" name="04 - Симфония № 5 до минор. Allegro con brio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8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2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 tmFilter="0,0; .5, 1; 1, 1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8" showWhenStopped="0">
                <p:cTn id="2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78"/>
                </p:tgtEl>
              </p:cMediaNode>
            </p:audio>
          </p:childTnLst>
        </p:cTn>
      </p:par>
    </p:tnLst>
    <p:bldLst>
      <p:bldP spid="1126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-main-pic" descr="Картинка 1169 из 244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3500438"/>
            <a:ext cx="22860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142875" y="0"/>
            <a:ext cx="8358188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Снег  летает и кружится,</a:t>
            </a:r>
          </a:p>
          <a:p>
            <a:r>
              <a:rPr lang="ru-RU" sz="3600" b="1" i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 И под ноги к нам ложится.</a:t>
            </a:r>
          </a:p>
          <a:p>
            <a:r>
              <a:rPr lang="ru-RU" sz="3600" b="1" i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В рот его ты не бери,</a:t>
            </a:r>
          </a:p>
          <a:p>
            <a:r>
              <a:rPr lang="ru-RU" sz="3600" b="1" i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Он весь грязный изнутри.</a:t>
            </a:r>
          </a:p>
          <a:p>
            <a:r>
              <a:rPr lang="ru-RU" sz="3600" b="1" i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Грязь – вредна, она опасна,</a:t>
            </a:r>
          </a:p>
          <a:p>
            <a:r>
              <a:rPr lang="ru-RU" sz="3600" b="1" i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В ней микробы – это ясно.</a:t>
            </a:r>
          </a:p>
          <a:p>
            <a:endParaRPr lang="ru-RU" b="1" i="1" dirty="0">
              <a:latin typeface="Arial" charset="0"/>
            </a:endParaRPr>
          </a:p>
        </p:txBody>
      </p:sp>
      <p:pic>
        <p:nvPicPr>
          <p:cNvPr id="14342" name="Picture 6" descr="schas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7050" y="260350"/>
            <a:ext cx="18478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7" descr="fb9530dbf3139944f2672bbbdc1db78c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00425" y="4221163"/>
            <a:ext cx="164306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0" descr="00000001_80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163" y="3573463"/>
            <a:ext cx="2913062" cy="291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8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tmFilter="0,0; .5, 1; 1, 1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tmFilter="0,0; .5, 1; 1, 1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tmFilter="0,0; .5, 1; 1, 1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tmFilter="0,0; .5, 1; 1, 1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tmFilter="0,0; .5, 1; 1, 1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20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xfrm>
            <a:off x="179388" y="274638"/>
            <a:ext cx="4176712" cy="2217737"/>
          </a:xfrm>
        </p:spPr>
        <p:txBody>
          <a:bodyPr/>
          <a:lstStyle/>
          <a:p>
            <a:pPr eaLnBrk="1" hangingPunct="1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3600" b="1" i="1" dirty="0" smtClean="0">
                <a:solidFill>
                  <a:srgbClr val="FF0000"/>
                </a:solidFill>
                <a:latin typeface="+mn-lt"/>
              </a:rPr>
              <a:t>Не ходи зимой по льду: </a:t>
            </a:r>
            <a:br>
              <a:rPr lang="ru-RU" sz="3600" b="1" i="1" dirty="0" smtClean="0">
                <a:solidFill>
                  <a:srgbClr val="FF0000"/>
                </a:solidFill>
                <a:latin typeface="+mn-lt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+mn-lt"/>
              </a:rPr>
              <a:t>Можешь ты попасть в беду –</a:t>
            </a:r>
            <a:br>
              <a:rPr lang="ru-RU" sz="3600" b="1" i="1" dirty="0" smtClean="0">
                <a:solidFill>
                  <a:srgbClr val="FF0000"/>
                </a:solidFill>
                <a:latin typeface="+mn-lt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+mn-lt"/>
              </a:rPr>
              <a:t>В лунку или в полынью –</a:t>
            </a:r>
            <a:br>
              <a:rPr lang="ru-RU" sz="3600" b="1" i="1" dirty="0" smtClean="0">
                <a:solidFill>
                  <a:srgbClr val="FF0000"/>
                </a:solidFill>
                <a:latin typeface="+mn-lt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+mn-lt"/>
              </a:rPr>
              <a:t>И загубишь жизнь свою</a:t>
            </a:r>
            <a:r>
              <a:rPr lang="ru-RU" sz="4000" b="1" i="1" dirty="0" smtClean="0">
                <a:solidFill>
                  <a:srgbClr val="FF0000"/>
                </a:solidFill>
                <a:latin typeface="+mn-lt"/>
              </a:rPr>
              <a:t>.</a:t>
            </a:r>
          </a:p>
        </p:txBody>
      </p:sp>
      <p:pic>
        <p:nvPicPr>
          <p:cNvPr id="27654" name="Picture 6" descr="effe52b2227b1454da753c4755634cb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84663" y="1052513"/>
            <a:ext cx="4859337" cy="4749800"/>
          </a:xfrm>
          <a:noFill/>
        </p:spPr>
      </p:pic>
    </p:spTree>
  </p:cSld>
  <p:clrMapOvr>
    <a:masterClrMapping/>
  </p:clrMapOvr>
  <p:transition spd="slow" advClick="0" advTm="18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 tmFilter="0,0; .5, 1; 1, 1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357188" y="357188"/>
            <a:ext cx="7500937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Когда мороз начнёт кусаться,</a:t>
            </a:r>
          </a:p>
          <a:p>
            <a:r>
              <a:rPr lang="ru-RU" sz="3200" b="1" i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Лишь морж идёт тогда купаться.</a:t>
            </a:r>
          </a:p>
          <a:p>
            <a:r>
              <a:rPr lang="ru-RU" sz="3200" b="1" i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Если будешь закаляться-</a:t>
            </a:r>
          </a:p>
          <a:p>
            <a:r>
              <a:rPr lang="ru-RU" sz="3200" b="1" i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Тебе мороза не бояться.</a:t>
            </a:r>
          </a:p>
          <a:p>
            <a:endParaRPr lang="ru-RU" sz="4000" dirty="0">
              <a:latin typeface="Arial" charset="0"/>
              <a:cs typeface="Times New Roman" pitchFamily="18" charset="0"/>
            </a:endParaRPr>
          </a:p>
        </p:txBody>
      </p:sp>
      <p:pic>
        <p:nvPicPr>
          <p:cNvPr id="13317" name="Picture 5" descr="kostya-piter-576x7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2781300"/>
            <a:ext cx="2925762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 descr="morgy09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2852738"/>
            <a:ext cx="2824162" cy="371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 descr="f45366990c43291a3d46ecee707e252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850" y="404813"/>
            <a:ext cx="159861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9" descr="39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638" y="4149725"/>
            <a:ext cx="126682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8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 tmFilter="0,0; .5, 1; 1, 1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6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1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1042988" y="188913"/>
            <a:ext cx="7958137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Правила эти помни всегда,</a:t>
            </a:r>
          </a:p>
          <a:p>
            <a:r>
              <a:rPr lang="ru-RU" sz="4000" b="1" i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Чтоб не случилась с тобою беда.</a:t>
            </a:r>
          </a:p>
          <a:p>
            <a:r>
              <a:rPr lang="ru-RU" sz="4000" b="1" i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Помни, жизнь всего одна,</a:t>
            </a:r>
          </a:p>
          <a:p>
            <a:r>
              <a:rPr lang="ru-RU" sz="4000" b="1" i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Больше всех она важна.</a:t>
            </a:r>
          </a:p>
          <a:p>
            <a:endParaRPr lang="ru-RU" sz="4000" b="1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8435" name="Picture 6" descr="елка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4049713"/>
            <a:ext cx="2097088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8" descr="a86ae4b4ba5804030960ec85e4b24d1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9563" y="4581525"/>
            <a:ext cx="207327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13" descr="star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23495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14" descr="star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650" y="3573463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15" descr="star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1125538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16" descr="star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4652963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17" descr="star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88" y="36449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18" descr="star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3800" y="616585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19" descr="star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675" y="6092825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20" descr="star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59788" y="2708275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Picture 21" descr="star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3888" y="1916113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6" name="Picture 22" descr="star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5963" y="40767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7" name="Picture 23" descr="star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513" y="4437063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8" name="Picture 24" descr="star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850" y="1557338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9" name="Picture 25" descr="star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01013" y="333375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0" name="Picture 26" descr="star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3888" y="4005263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1" name="Picture 27" descr="star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0200" y="5516563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2" name="Picture 28" descr="star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888" y="616585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8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>
          <a:xfrm>
            <a:off x="539750" y="260350"/>
            <a:ext cx="8147050" cy="1944688"/>
          </a:xfrm>
        </p:spPr>
        <p:txBody>
          <a:bodyPr/>
          <a:lstStyle/>
          <a:p>
            <a:pPr eaLnBrk="1" hangingPunct="1"/>
            <a:r>
              <a:rPr lang="ru-RU" sz="3600" b="1" i="1" dirty="0" smtClean="0">
                <a:solidFill>
                  <a:srgbClr val="FF0000"/>
                </a:solidFill>
              </a:rPr>
              <a:t>Пришла зима. Трещат морозы.</a:t>
            </a:r>
            <a:br>
              <a:rPr lang="ru-RU" sz="3600" b="1" i="1" dirty="0" smtClean="0">
                <a:solidFill>
                  <a:srgbClr val="FF0000"/>
                </a:solidFill>
              </a:rPr>
            </a:br>
            <a:r>
              <a:rPr lang="ru-RU" sz="3600" b="1" i="1" dirty="0" smtClean="0">
                <a:solidFill>
                  <a:srgbClr val="FF0000"/>
                </a:solidFill>
              </a:rPr>
              <a:t>И щиплет уши ,щёки, нос.</a:t>
            </a:r>
            <a:br>
              <a:rPr lang="ru-RU" sz="3600" b="1" i="1" dirty="0" smtClean="0">
                <a:solidFill>
                  <a:srgbClr val="FF0000"/>
                </a:solidFill>
              </a:rPr>
            </a:br>
            <a:r>
              <a:rPr lang="ru-RU" sz="3600" b="1" i="1" dirty="0" smtClean="0">
                <a:solidFill>
                  <a:srgbClr val="FF0000"/>
                </a:solidFill>
              </a:rPr>
              <a:t>Оденься лучше потеплее,</a:t>
            </a:r>
            <a:br>
              <a:rPr lang="ru-RU" sz="3600" b="1" i="1" dirty="0" smtClean="0">
                <a:solidFill>
                  <a:srgbClr val="FF0000"/>
                </a:solidFill>
              </a:rPr>
            </a:br>
            <a:r>
              <a:rPr lang="ru-RU" sz="3600" b="1" i="1" dirty="0" smtClean="0">
                <a:solidFill>
                  <a:srgbClr val="FF0000"/>
                </a:solidFill>
              </a:rPr>
              <a:t>Чтоб очень сильно не замёрз.</a:t>
            </a:r>
          </a:p>
        </p:txBody>
      </p:sp>
      <p:pic>
        <p:nvPicPr>
          <p:cNvPr id="35844" name="Picture 4" descr="780d316d09451072870ca9d7eeb62060"/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5229225"/>
            <a:ext cx="1235075" cy="1628775"/>
          </a:xfrm>
        </p:spPr>
      </p:pic>
      <p:pic>
        <p:nvPicPr>
          <p:cNvPr id="35845" name="Picture 5" descr="60eec5a934fb0c1ca602bb96c4b9c1d0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7050" y="4699000"/>
            <a:ext cx="151765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8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1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7.13228E-6 L 0.30712 -0.26225 " pathEditMode="relative" ptsTypes="AA">
                                      <p:cBhvr>
                                        <p:cTn id="14" dur="2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1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712 -0.26226 L 9.44444E-6 0.01064 " pathEditMode="relative" ptsTypes="AA">
                                      <p:cBhvr>
                                        <p:cTn id="17" dur="2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1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6.04995E-6 L -0.19688 -0.33579 " pathEditMode="relative" ptsTypes="AA">
                                      <p:cBhvr>
                                        <p:cTn id="20" dur="2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1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688 -0.3358 L 0.00781 0.01041 " pathEditMode="relative" ptsTypes="AA">
                                      <p:cBhvr>
                                        <p:cTn id="23" dur="2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468501"/>
            <a:ext cx="54356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Если любишь с ветерком Лихо покататься,</a:t>
            </a:r>
          </a:p>
          <a:p>
            <a:r>
              <a:rPr lang="ru-RU" sz="3200" b="1" i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За машины часто ты</a:t>
            </a:r>
          </a:p>
          <a:p>
            <a:r>
              <a:rPr lang="ru-RU" sz="3200" b="1" i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Любишь зацепляться,</a:t>
            </a:r>
          </a:p>
          <a:p>
            <a:r>
              <a:rPr lang="ru-RU" sz="3200" b="1" i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Значит, плохо ты учил</a:t>
            </a:r>
          </a:p>
          <a:p>
            <a:r>
              <a:rPr lang="ru-RU" sz="3200" b="1" i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Азбуку дороги.</a:t>
            </a:r>
          </a:p>
          <a:p>
            <a:r>
              <a:rPr lang="ru-RU" sz="3200" b="1" i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Так легко переломать руки , да и ноги.</a:t>
            </a:r>
          </a:p>
        </p:txBody>
      </p:sp>
      <p:pic>
        <p:nvPicPr>
          <p:cNvPr id="12295" name="Picture 7" descr="100246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260350"/>
            <a:ext cx="3594100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9" descr="ed209e1e422387281c64e9be1b8da85e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5084763"/>
            <a:ext cx="126682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11" descr="ed209e1e422387281c64e9be1b8da85e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5157788"/>
            <a:ext cx="126682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4" name="Picture 16" descr="ed209e1e422387281c64e9be1b8da85e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973138" y="5157788"/>
            <a:ext cx="1266826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5" name="Picture 17" descr="ed209e1e422387281c64e9be1b8da85e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124075" y="5157788"/>
            <a:ext cx="126682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6" name="Picture 18" descr="ed209e1e422387281c64e9be1b8da85e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349625" y="5084763"/>
            <a:ext cx="126682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7" name="Picture 19" descr="ed209e1e422387281c64e9be1b8da85e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500563" y="5013325"/>
            <a:ext cx="126682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8" name="Picture 20" descr="ed209e1e422387281c64e9be1b8da85e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6300788" y="5013325"/>
            <a:ext cx="126682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8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29325E-6 L 0.84253 -3.29325E-6 " pathEditMode="relative" ptsTypes="AA">
                                      <p:cBhvr>
                                        <p:cTn id="46" dur="3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025E-7 L 0.63785 -0.01041 " pathEditMode="relative" ptsTypes="AA">
                                      <p:cBhvr>
                                        <p:cTn id="49" dur="2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0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500"/>
                            </p:stCondLst>
                            <p:childTnLst>
                              <p:par>
                                <p:cTn id="5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0259E-6 L 0.76389 -0.01041 " pathEditMode="relative" ptsTypes="AA">
                                      <p:cBhvr>
                                        <p:cTn id="56" dur="2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5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20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500"/>
                            </p:stCondLst>
                            <p:childTnLst>
                              <p:par>
                                <p:cTn id="6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3025E-7 L 0.76372 3.33025E-7 " pathEditMode="relative" ptsTypes="AA">
                                      <p:cBhvr>
                                        <p:cTn id="63" dur="2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6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0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8500"/>
                            </p:stCondLst>
                            <p:childTnLst>
                              <p:par>
                                <p:cTn id="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2.03515E-6 L 0.77188 2.03515E-6 " pathEditMode="relative" ptsTypes="AA">
                                      <p:cBhvr>
                                        <p:cTn id="70" dur="2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500"/>
                            </p:stCondLst>
                            <p:childTnLst>
                              <p:par>
                                <p:cTn id="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20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2500"/>
                            </p:stCondLst>
                            <p:childTnLst>
                              <p:par>
                                <p:cTn id="7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03515E-6 L 0.75608 2.03515E-6 " pathEditMode="relative" ptsTypes="AA">
                                      <p:cBhvr>
                                        <p:cTn id="77" dur="20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45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20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500"/>
                            </p:stCondLst>
                            <p:childTnLst>
                              <p:par>
                                <p:cTn id="8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2.03515E-6 L 0.7559 0.01041 " pathEditMode="relative" ptsTypes="AA">
                                      <p:cBhvr>
                                        <p:cTn id="84" dur="20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Box 2"/>
          <p:cNvSpPr txBox="1">
            <a:spLocks noChangeArrowheads="1"/>
          </p:cNvSpPr>
          <p:nvPr/>
        </p:nvSpPr>
        <p:spPr bwMode="auto">
          <a:xfrm>
            <a:off x="0" y="188913"/>
            <a:ext cx="698182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 dirty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ru-RU" sz="3200" b="1" i="1" dirty="0">
                <a:solidFill>
                  <a:srgbClr val="FF0000"/>
                </a:solidFill>
                <a:latin typeface="+mn-lt"/>
              </a:rPr>
              <a:t>Когда на санках быстро едешь</a:t>
            </a:r>
          </a:p>
          <a:p>
            <a:r>
              <a:rPr lang="ru-RU" sz="3200" b="1" i="1" dirty="0">
                <a:solidFill>
                  <a:srgbClr val="FF0000"/>
                </a:solidFill>
                <a:latin typeface="+mn-lt"/>
              </a:rPr>
              <a:t>С горы высокой прямо вниз,</a:t>
            </a:r>
          </a:p>
          <a:p>
            <a:r>
              <a:rPr lang="ru-RU" sz="3200" b="1" i="1" dirty="0">
                <a:solidFill>
                  <a:srgbClr val="FF0000"/>
                </a:solidFill>
                <a:latin typeface="+mn-lt"/>
              </a:rPr>
              <a:t>Ты друга можешь не заметить</a:t>
            </a:r>
          </a:p>
          <a:p>
            <a:r>
              <a:rPr lang="ru-RU" sz="3200" b="1" i="1" dirty="0">
                <a:solidFill>
                  <a:srgbClr val="FF0000"/>
                </a:solidFill>
                <a:latin typeface="+mn-lt"/>
              </a:rPr>
              <a:t>И ждёт тебя ,конечно, гипс</a:t>
            </a:r>
            <a:r>
              <a:rPr lang="ru-RU" sz="3200" b="1" i="1" dirty="0">
                <a:latin typeface="Times New Roman" pitchFamily="18" charset="0"/>
              </a:rPr>
              <a:t>.</a:t>
            </a:r>
          </a:p>
        </p:txBody>
      </p:sp>
      <p:pic>
        <p:nvPicPr>
          <p:cNvPr id="1032" name="Picture 8" descr="click?url=http%3A%2F%2Ftyum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3141663"/>
            <a:ext cx="4249737" cy="318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b11cdcd8c4e41d949a390a0ac4ed834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950" y="260350"/>
            <a:ext cx="17430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 descr="c2d0368ff7e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488" y="5229225"/>
            <a:ext cx="1165225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5" descr="д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425" y="2276475"/>
            <a:ext cx="258445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8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tmFilter="0,0; .5, 1; 1, 1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1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6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1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3506E-6 L -0.74028 0.19936 " pathEditMode="relative" ptsTypes="AA">
                                      <p:cBhvr>
                                        <p:cTn id="32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100"/>
                            </p:stCondLst>
                            <p:childTnLst>
                              <p:par>
                                <p:cTn id="3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5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100"/>
                            </p:stCondLst>
                            <p:childTnLst>
                              <p:par>
                                <p:cTn id="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3.9778E-7 L 0.00972 3.9778E-7 " pathEditMode="relative" ptsTypes="AA">
                                      <p:cBhvr>
                                        <p:cTn id="38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s4134_1258120140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60350"/>
            <a:ext cx="4211637" cy="28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Rectangle 9"/>
          <p:cNvSpPr>
            <a:spLocks noGrp="1"/>
          </p:cNvSpPr>
          <p:nvPr>
            <p:ph type="title" idx="4294967295"/>
          </p:nvPr>
        </p:nvSpPr>
        <p:spPr>
          <a:xfrm>
            <a:off x="468313" y="404813"/>
            <a:ext cx="8675687" cy="2649537"/>
          </a:xfrm>
        </p:spPr>
        <p:txBody>
          <a:bodyPr/>
          <a:lstStyle/>
          <a:p>
            <a:pPr algn="l" eaLnBrk="1" hangingPunct="1"/>
            <a:r>
              <a:rPr lang="ru-RU" sz="3200" b="1" i="1" dirty="0" smtClean="0">
                <a:latin typeface="Arial" charset="0"/>
              </a:rPr>
              <a:t/>
            </a:r>
            <a:br>
              <a:rPr lang="ru-RU" sz="3200" b="1" i="1" dirty="0" smtClean="0">
                <a:latin typeface="Arial" charset="0"/>
              </a:rPr>
            </a:br>
            <a:r>
              <a:rPr lang="ru-RU" sz="3200" b="1" i="1" dirty="0" smtClean="0">
                <a:solidFill>
                  <a:srgbClr val="FF0000"/>
                </a:solidFill>
                <a:latin typeface="+mn-lt"/>
              </a:rPr>
              <a:t>Кататься с горки </a:t>
            </a:r>
            <a:br>
              <a:rPr lang="ru-RU" sz="3200" b="1" i="1" dirty="0" smtClean="0">
                <a:solidFill>
                  <a:srgbClr val="FF0000"/>
                </a:solidFill>
                <a:latin typeface="+mn-lt"/>
              </a:rPr>
            </a:br>
            <a:r>
              <a:rPr lang="ru-RU" sz="3200" b="1" i="1" dirty="0" smtClean="0">
                <a:solidFill>
                  <a:srgbClr val="FF0000"/>
                </a:solidFill>
                <a:latin typeface="+mn-lt"/>
              </a:rPr>
              <a:t>так прекрасно,</a:t>
            </a:r>
            <a:br>
              <a:rPr lang="ru-RU" sz="3200" b="1" i="1" dirty="0" smtClean="0">
                <a:solidFill>
                  <a:srgbClr val="FF0000"/>
                </a:solidFill>
                <a:latin typeface="+mn-lt"/>
              </a:rPr>
            </a:br>
            <a:r>
              <a:rPr lang="ru-RU" sz="3200" b="1" i="1" dirty="0" smtClean="0">
                <a:solidFill>
                  <a:srgbClr val="FF0000"/>
                </a:solidFill>
                <a:latin typeface="+mn-lt"/>
              </a:rPr>
              <a:t>Но у дорог-</a:t>
            </a:r>
            <a:br>
              <a:rPr lang="ru-RU" sz="3200" b="1" i="1" dirty="0" smtClean="0">
                <a:solidFill>
                  <a:srgbClr val="FF0000"/>
                </a:solidFill>
                <a:latin typeface="+mn-lt"/>
              </a:rPr>
            </a:br>
            <a:r>
              <a:rPr lang="ru-RU" sz="3200" b="1" i="1" dirty="0" smtClean="0">
                <a:solidFill>
                  <a:srgbClr val="FF0000"/>
                </a:solidFill>
                <a:latin typeface="+mn-lt"/>
              </a:rPr>
              <a:t> всегда опасно. </a:t>
            </a:r>
            <a:br>
              <a:rPr lang="ru-RU" sz="3200" b="1" i="1" dirty="0" smtClean="0">
                <a:solidFill>
                  <a:srgbClr val="FF0000"/>
                </a:solidFill>
                <a:latin typeface="+mn-lt"/>
              </a:rPr>
            </a:br>
            <a:r>
              <a:rPr lang="ru-RU" sz="3200" b="1" i="1" dirty="0" smtClean="0">
                <a:solidFill>
                  <a:srgbClr val="FF0000"/>
                </a:solidFill>
                <a:latin typeface="+mn-lt"/>
              </a:rPr>
              <a:t>Мчатся по дорогам</a:t>
            </a:r>
            <a:br>
              <a:rPr lang="ru-RU" sz="3200" b="1" i="1" dirty="0" smtClean="0">
                <a:solidFill>
                  <a:srgbClr val="FF0000"/>
                </a:solidFill>
                <a:latin typeface="+mn-lt"/>
              </a:rPr>
            </a:br>
            <a:r>
              <a:rPr lang="ru-RU" sz="3200" b="1" i="1" dirty="0" smtClean="0">
                <a:solidFill>
                  <a:srgbClr val="FF0000"/>
                </a:solidFill>
                <a:latin typeface="+mn-lt"/>
              </a:rPr>
              <a:t>Быстрые машины.</a:t>
            </a:r>
            <a:br>
              <a:rPr lang="ru-RU" sz="3200" b="1" i="1" dirty="0" smtClean="0">
                <a:solidFill>
                  <a:srgbClr val="FF0000"/>
                </a:solidFill>
                <a:latin typeface="+mn-lt"/>
              </a:rPr>
            </a:br>
            <a:r>
              <a:rPr lang="ru-RU" sz="3200" b="1" i="1" dirty="0" smtClean="0">
                <a:solidFill>
                  <a:srgbClr val="FF0000"/>
                </a:solidFill>
                <a:latin typeface="+mn-lt"/>
              </a:rPr>
              <a:t>Можете попасть вы</a:t>
            </a:r>
            <a:br>
              <a:rPr lang="ru-RU" sz="3200" b="1" i="1" dirty="0" smtClean="0">
                <a:solidFill>
                  <a:srgbClr val="FF0000"/>
                </a:solidFill>
                <a:latin typeface="+mn-lt"/>
              </a:rPr>
            </a:br>
            <a:r>
              <a:rPr lang="ru-RU" sz="3200" b="1" i="1" dirty="0" smtClean="0">
                <a:solidFill>
                  <a:srgbClr val="FF0000"/>
                </a:solidFill>
                <a:latin typeface="+mn-lt"/>
              </a:rPr>
              <a:t>Прямо к ним под шины</a:t>
            </a:r>
            <a:r>
              <a:rPr lang="ru-RU" sz="3200" b="1" i="1" dirty="0" smtClean="0">
                <a:latin typeface="Times New Roman" pitchFamily="18" charset="0"/>
              </a:rPr>
              <a:t>.</a:t>
            </a:r>
          </a:p>
        </p:txBody>
      </p:sp>
      <p:pic>
        <p:nvPicPr>
          <p:cNvPr id="4108" name="Picture 12" descr="1259556050_konkursb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0338" y="3860800"/>
            <a:ext cx="5249862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13" descr="fa0f18dbae16ae8e6888978a1d20139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88" y="4365625"/>
            <a:ext cx="15621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8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8"/>
          <p:cNvSpPr txBox="1">
            <a:spLocks noChangeArrowheads="1"/>
          </p:cNvSpPr>
          <p:nvPr/>
        </p:nvSpPr>
        <p:spPr bwMode="auto">
          <a:xfrm>
            <a:off x="3857625" y="2714625"/>
            <a:ext cx="2500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195" name="Прямоугольник 9"/>
          <p:cNvSpPr>
            <a:spLocks noChangeArrowheads="1"/>
          </p:cNvSpPr>
          <p:nvPr/>
        </p:nvSpPr>
        <p:spPr bwMode="auto">
          <a:xfrm>
            <a:off x="2286000" y="2644775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Arial" charset="0"/>
                <a:cs typeface="Times New Roman" pitchFamily="18" charset="0"/>
              </a:rPr>
              <a:t>.</a:t>
            </a:r>
            <a:endParaRPr lang="en-US" sz="3200">
              <a:latin typeface="Arial" charset="0"/>
              <a:cs typeface="Times New Roman" pitchFamily="18" charset="0"/>
            </a:endParaRPr>
          </a:p>
          <a:p>
            <a:pPr eaLnBrk="0" hangingPunct="0"/>
            <a:endParaRPr lang="ru-RU" sz="800">
              <a:latin typeface="Arial" charset="0"/>
            </a:endParaRPr>
          </a:p>
        </p:txBody>
      </p:sp>
      <p:sp>
        <p:nvSpPr>
          <p:cNvPr id="7172" name="Прямоугольник 11"/>
          <p:cNvSpPr>
            <a:spLocks noChangeArrowheads="1"/>
          </p:cNvSpPr>
          <p:nvPr/>
        </p:nvSpPr>
        <p:spPr bwMode="auto">
          <a:xfrm>
            <a:off x="0" y="2133600"/>
            <a:ext cx="7500938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Не ходи под крышей-</a:t>
            </a:r>
          </a:p>
          <a:p>
            <a:r>
              <a:rPr lang="ru-RU" sz="3600" b="1" i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На крыше снег и лёд.</a:t>
            </a:r>
          </a:p>
          <a:p>
            <a:r>
              <a:rPr lang="ru-RU" sz="3600" b="1" i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Сосульки могут падать,</a:t>
            </a:r>
          </a:p>
          <a:p>
            <a:r>
              <a:rPr lang="ru-RU" sz="3600" b="1" i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Когда кто-то идёт</a:t>
            </a:r>
            <a:r>
              <a:rPr lang="ru-RU" sz="3600" b="1" i="1" dirty="0">
                <a:latin typeface="Arial" charset="0"/>
                <a:cs typeface="Times New Roman" pitchFamily="18" charset="0"/>
              </a:rPr>
              <a:t>.</a:t>
            </a:r>
          </a:p>
        </p:txBody>
      </p:sp>
      <p:pic>
        <p:nvPicPr>
          <p:cNvPr id="7176" name="Picture 8" descr="0_222d6_988d16f4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0825" y="1412875"/>
            <a:ext cx="3813175" cy="508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8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 tmFilter="0,0; .5, 1; 1, 1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 descr="s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2592388"/>
            <a:ext cx="5689600" cy="426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250825" y="188913"/>
            <a:ext cx="72009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Когда мороз до минус двадцать,</a:t>
            </a:r>
          </a:p>
          <a:p>
            <a:r>
              <a:rPr lang="ru-RU" sz="3600" b="1" i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С друзьями ты идёшь гулять.</a:t>
            </a:r>
          </a:p>
          <a:p>
            <a:r>
              <a:rPr lang="ru-RU" sz="3600" b="1" i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Но прежде ,чем в снежки играть,</a:t>
            </a:r>
          </a:p>
          <a:p>
            <a:r>
              <a:rPr lang="ru-RU" sz="3600" b="1" i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Запомни, лёд нельзя бросать!</a:t>
            </a:r>
          </a:p>
          <a:p>
            <a:endParaRPr lang="ru-RU" sz="3600" dirty="0">
              <a:latin typeface="Arial" charset="0"/>
              <a:cs typeface="Times New Roman" pitchFamily="18" charset="0"/>
            </a:endParaRPr>
          </a:p>
        </p:txBody>
      </p:sp>
      <p:pic>
        <p:nvPicPr>
          <p:cNvPr id="2054" name="Picture 6" descr="9a55ab6439131b9664ba9b02caca30bc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40563" y="0"/>
            <a:ext cx="2103437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8c52cc508b4ef9be2e3314bf7c7d8543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403850"/>
            <a:ext cx="3294063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 descr="83f1e75717b5fa86d7738b0177522c82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1875" y="5172075"/>
            <a:ext cx="176212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8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tmFilter="0,0; .5, 1; 1, 1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tmFilter="0,0; .5, 1; 1, 1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tmFilter="0,0; .5, 1; 1, 1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tmFilter="0,0; .5, 1; 1, 1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Прямоугольник 1"/>
          <p:cNvSpPr>
            <a:spLocks noChangeArrowheads="1"/>
          </p:cNvSpPr>
          <p:nvPr/>
        </p:nvSpPr>
        <p:spPr bwMode="auto">
          <a:xfrm>
            <a:off x="250825" y="260350"/>
            <a:ext cx="7929563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Палки лыжные остры,</a:t>
            </a:r>
          </a:p>
          <a:p>
            <a:r>
              <a:rPr lang="ru-RU" sz="4000" b="1" i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Ими сильно не маши.</a:t>
            </a:r>
          </a:p>
          <a:p>
            <a:r>
              <a:rPr lang="ru-RU" sz="4000" b="1" i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Можешь другу навредить,</a:t>
            </a:r>
          </a:p>
          <a:p>
            <a:r>
              <a:rPr lang="ru-RU" sz="4000" b="1" i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Глаз ему один подбить.</a:t>
            </a:r>
          </a:p>
        </p:txBody>
      </p:sp>
      <p:pic>
        <p:nvPicPr>
          <p:cNvPr id="3077" name="Picture 5" descr="click?url=http%3A%2F%2Fww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2997200"/>
            <a:ext cx="53340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f1be40646cca1d8e57f6f80000a8283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188" y="-674688"/>
            <a:ext cx="2693987" cy="20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 descr="a7c9f285a96ee2d4fffdc8da8af4c43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650" y="1989138"/>
            <a:ext cx="1179513" cy="117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 descr="ece3f295188d5c4003755c539c37338e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924175"/>
            <a:ext cx="1825625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8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2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7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2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26457E-6 C -0.17187 0.11702 -0.34375 0.23428 -0.41962 0.28515 C -0.49549 0.33603 -0.44878 0.30227 -0.45486 0.30574 " pathEditMode="relative" ptsTypes="aaA">
                                      <p:cBhvr>
                                        <p:cTn id="24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2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70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6.29047E-6 C 0.34791 0.09205 0.69583 0.18433 0.83385 0.22133 " pathEditMode="relative" ptsTypes="aA">
                                      <p:cBhvr>
                                        <p:cTn id="31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7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200"/>
                            </p:stCondLst>
                            <p:childTnLst>
                              <p:par>
                                <p:cTn id="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3876E-7 L -0.82691 0.52451 " pathEditMode="relative" ptsTypes="AA">
                                      <p:cBhvr>
                                        <p:cTn id="38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5" descr="http://s47.radikal.ru/i116/0812/08/52fef66ac43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00375"/>
            <a:ext cx="385762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900113" y="615831"/>
            <a:ext cx="6840537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4000" b="1" i="1" dirty="0">
              <a:latin typeface="Arial" charset="0"/>
              <a:cs typeface="Times New Roman" pitchFamily="18" charset="0"/>
            </a:endParaRPr>
          </a:p>
          <a:p>
            <a:r>
              <a:rPr lang="ru-RU" sz="4000" b="1" i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Если вышел на каток,</a:t>
            </a:r>
          </a:p>
          <a:p>
            <a:r>
              <a:rPr lang="ru-RU" sz="4000" b="1" i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Поиграть в хоккей разок. </a:t>
            </a:r>
            <a:endParaRPr lang="en-US" sz="4000" b="1" i="1" dirty="0">
              <a:solidFill>
                <a:srgbClr val="FF0000"/>
              </a:solidFill>
              <a:latin typeface="+mn-lt"/>
              <a:cs typeface="Times New Roman" pitchFamily="18" charset="0"/>
            </a:endParaRPr>
          </a:p>
          <a:p>
            <a:r>
              <a:rPr lang="ru-RU" sz="4000" b="1" i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Будь осторожен, не гоняй,</a:t>
            </a:r>
          </a:p>
          <a:p>
            <a:r>
              <a:rPr lang="ru-RU" sz="4000" b="1" i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Коньком друзей не задевай!</a:t>
            </a:r>
            <a:endParaRPr lang="en-US" sz="4000" b="1" i="1" dirty="0">
              <a:solidFill>
                <a:srgbClr val="FF0000"/>
              </a:solidFill>
              <a:latin typeface="+mn-lt"/>
              <a:cs typeface="Times New Roman" pitchFamily="18" charset="0"/>
            </a:endParaRPr>
          </a:p>
          <a:p>
            <a:pPr eaLnBrk="0" hangingPunct="0"/>
            <a:endParaRPr lang="ru-RU" sz="4000" dirty="0">
              <a:latin typeface="Arial" charset="0"/>
              <a:cs typeface="Times New Roman" pitchFamily="18" charset="0"/>
            </a:endParaRPr>
          </a:p>
          <a:p>
            <a:pPr eaLnBrk="0" hangingPunct="0"/>
            <a:endParaRPr lang="ru-RU" dirty="0">
              <a:latin typeface="Arial" charset="0"/>
            </a:endParaRPr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285750" y="2928938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latin typeface="Arial" charset="0"/>
                <a:cs typeface="Times New Roman" pitchFamily="18" charset="0"/>
              </a:rPr>
              <a:t>.</a:t>
            </a:r>
            <a:endParaRPr lang="ru-RU">
              <a:latin typeface="Arial" charset="0"/>
            </a:endParaRPr>
          </a:p>
        </p:txBody>
      </p:sp>
      <p:pic>
        <p:nvPicPr>
          <p:cNvPr id="8199" name="Picture 7" descr="59927e0ab9e88942ee66aae34ae09cb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688" y="4357688"/>
            <a:ext cx="2297112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Picture 13" descr="49fcb8fc5b049d43c6f81b1a20b8105a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42875" y="214313"/>
            <a:ext cx="15906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Picture 14" descr="58a95fef3d34e8ab696096002984c37c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1725" y="692150"/>
            <a:ext cx="1143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8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2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70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01758E-7 C 0.02482 -0.00417 0.04149 -0.00255 0.06475 0.0037 C 0.06875 0.01156 0.07569 0.01364 0.08177 0.01873 C 0.08559 0.02613 0.09045 0.03191 0.09444 0.03931 C 0.09392 0.04116 0.09271 0.04301 0.09288 0.04486 C 0.09323 0.04718 0.09496 0.04856 0.09583 0.05064 C 0.09739 0.05481 0.09843 0.05943 0.1 0.0636 C 0.10052 0.06984 0.10139 0.07632 0.10139 0.08256 C 0.10139 0.08996 0.10069 0.09759 0.1 0.10499 C 0.09774 0.12928 0.07673 0.12465 0.06337 0.12558 C 0.05173 0.12766 0.04913 0.13136 0.03663 0.13321 C 0.02587 0.13668 0.02066 0.14015 0.01128 0.14824 C 0.0085 0.15078 0.00278 0.15564 0.00278 0.15564 C -0.00035 0.16188 -0.00243 0.16489 -0.00712 0.16882 C -0.00938 0.17807 -0.00903 0.18755 -0.01129 0.19681 C -0.01233 0.20559 -0.01354 0.21646 -0.01545 0.22502 C -0.01684 0.23126 -0.01962 0.23751 -0.02118 0.24375 C -0.02344 0.26249 -0.02795 0.28978 -0.01407 0.30203 C -0.0125 0.30805 -0.01216 0.31521 -0.0099 0.32076 C -0.00747 0.32678 -0.00295 0.33117 -0.00139 0.33765 C 0.00052 0.34505 0.00139 0.34829 0.00712 0.35083 C 0.02083 0.3691 0.00312 0.34713 0.01545 0.35823 C 0.01718 0.35985 0.01788 0.36286 0.01979 0.36401 C 0.02187 0.3654 0.02448 0.36494 0.02673 0.36586 C 0.02968 0.36679 0.03229 0.36864 0.03524 0.36956 C 0.03715 0.37026 0.03889 0.37072 0.0408 0.37141 C 0.04392 0.38367 0.04566 0.39408 0.0408 0.40703 C 0.03941 0.4105 0.03524 0.41443 0.03524 0.41836 " pathEditMode="relative" ptsTypes="fffffffffffffffffffffffffffA">
                                      <p:cBhvr>
                                        <p:cTn id="28" dur="2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7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1072</TotalTime>
  <Words>295</Words>
  <Application>Microsoft Office PowerPoint</Application>
  <PresentationFormat>Экран (4:3)</PresentationFormat>
  <Paragraphs>59</Paragraphs>
  <Slides>16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    Правила безопасного поведения          во время  зимних    каникул</vt:lpstr>
      <vt:lpstr>Пришла зима. Трещат морозы. И щиплет уши ,щёки, нос. Оденься лучше потеплее, Чтоб очень сильно не замёрз.</vt:lpstr>
      <vt:lpstr>Слайд 3</vt:lpstr>
      <vt:lpstr>Слайд 4</vt:lpstr>
      <vt:lpstr> Кататься с горки  так прекрасно, Но у дорог-  всегда опасно.  Мчатся по дорогам Быстрые машины. Можете попасть вы Прямо к ним под шины.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       Не ходи зимой по льду:  Можешь ты попасть в беду – В лунку или в полынью – И загубишь жизнь свою.</vt:lpstr>
      <vt:lpstr>Слайд 15</vt:lpstr>
      <vt:lpstr>Слайд 16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Рустемка</dc:creator>
  <cp:lastModifiedBy>Наталья</cp:lastModifiedBy>
  <cp:revision>236</cp:revision>
  <dcterms:created xsi:type="dcterms:W3CDTF">2009-07-06T04:09:56Z</dcterms:created>
  <dcterms:modified xsi:type="dcterms:W3CDTF">2018-12-13T10:05:38Z</dcterms:modified>
</cp:coreProperties>
</file>