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3" r:id="rId5"/>
    <p:sldId id="262" r:id="rId6"/>
    <p:sldId id="261" r:id="rId7"/>
    <p:sldId id="266" r:id="rId8"/>
    <p:sldId id="265" r:id="rId9"/>
    <p:sldId id="258" r:id="rId10"/>
    <p:sldId id="259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4" autoAdjust="0"/>
    <p:restoredTop sz="86433" autoAdjust="0"/>
  </p:normalViewPr>
  <p:slideViewPr>
    <p:cSldViewPr>
      <p:cViewPr varScale="1">
        <p:scale>
          <a:sx n="105" d="100"/>
          <a:sy n="105" d="100"/>
        </p:scale>
        <p:origin x="-12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31145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08" y="1709697"/>
            <a:ext cx="4651633" cy="2952328"/>
          </a:xfrm>
          <a:prstGeom prst="rect">
            <a:avLst/>
          </a:prstGeom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841" y="1052735"/>
            <a:ext cx="4338156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0452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2656"/>
            <a:ext cx="4788024" cy="35910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82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6840760" cy="66693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41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6912768" cy="66693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42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8240"/>
            <a:ext cx="6984776" cy="65597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5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228"/>
            <a:ext cx="6984776" cy="66677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0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6222"/>
            <a:ext cx="6984776" cy="67217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57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7056784" cy="6408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0228"/>
            <a:ext cx="6840760" cy="66231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7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лассный час\Безопасный новый год\3144329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6"/>
            <a:ext cx="9144000" cy="7123633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3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Irina-user</dc:creator>
  <cp:lastModifiedBy>Ирина</cp:lastModifiedBy>
  <cp:revision>3</cp:revision>
  <dcterms:created xsi:type="dcterms:W3CDTF">2013-12-17T01:43:52Z</dcterms:created>
  <dcterms:modified xsi:type="dcterms:W3CDTF">2013-12-17T03:41:08Z</dcterms:modified>
</cp:coreProperties>
</file>